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57" r:id="rId4"/>
    <p:sldId id="260" r:id="rId5"/>
    <p:sldId id="262" r:id="rId6"/>
    <p:sldId id="259"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E0D085-9B61-4CA7-B925-C35F6FD3705A}"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F5F4FC58-E7AD-4008-B193-2C21DDB5FA59}">
      <dgm:prSet phldrT="[Text]"/>
      <dgm:spPr/>
      <dgm:t>
        <a:bodyPr/>
        <a:lstStyle/>
        <a:p>
          <a:r>
            <a:rPr lang="en-US" dirty="0" smtClean="0"/>
            <a:t>Retributive</a:t>
          </a:r>
          <a:endParaRPr lang="en-US" dirty="0"/>
        </a:p>
      </dgm:t>
    </dgm:pt>
    <dgm:pt modelId="{590EFF64-D589-4569-88E4-270A5010C2EE}" type="parTrans" cxnId="{9FDBA3BB-4F19-417C-84AD-2926C846209E}">
      <dgm:prSet/>
      <dgm:spPr/>
      <dgm:t>
        <a:bodyPr/>
        <a:lstStyle/>
        <a:p>
          <a:endParaRPr lang="en-US"/>
        </a:p>
      </dgm:t>
    </dgm:pt>
    <dgm:pt modelId="{3C128597-F3B3-4BFA-A16D-1AD119334624}" type="sibTrans" cxnId="{9FDBA3BB-4F19-417C-84AD-2926C846209E}">
      <dgm:prSet/>
      <dgm:spPr/>
      <dgm:t>
        <a:bodyPr/>
        <a:lstStyle/>
        <a:p>
          <a:endParaRPr lang="en-US"/>
        </a:p>
      </dgm:t>
    </dgm:pt>
    <dgm:pt modelId="{FCF3630F-9868-41EC-B892-358ADF3473BD}">
      <dgm:prSet phldrT="[Text]"/>
      <dgm:spPr/>
      <dgm:t>
        <a:bodyPr/>
        <a:lstStyle/>
        <a:p>
          <a:r>
            <a:rPr lang="en-US" dirty="0" smtClean="0"/>
            <a:t>Rooted in punishment</a:t>
          </a:r>
          <a:endParaRPr lang="en-US" dirty="0"/>
        </a:p>
      </dgm:t>
    </dgm:pt>
    <dgm:pt modelId="{F58BECD6-8729-42A1-9128-E2FE63B1BB0B}" type="parTrans" cxnId="{37FD0077-E20C-4F0F-BE32-3851445DB29B}">
      <dgm:prSet/>
      <dgm:spPr/>
      <dgm:t>
        <a:bodyPr/>
        <a:lstStyle/>
        <a:p>
          <a:endParaRPr lang="en-US"/>
        </a:p>
      </dgm:t>
    </dgm:pt>
    <dgm:pt modelId="{24F61312-3AAD-4344-8847-B68A55240C6D}" type="sibTrans" cxnId="{37FD0077-E20C-4F0F-BE32-3851445DB29B}">
      <dgm:prSet/>
      <dgm:spPr/>
      <dgm:t>
        <a:bodyPr/>
        <a:lstStyle/>
        <a:p>
          <a:endParaRPr lang="en-US"/>
        </a:p>
      </dgm:t>
    </dgm:pt>
    <dgm:pt modelId="{499EA06E-A4E3-4432-9C37-0F59579AF05A}">
      <dgm:prSet phldrT="[Text]"/>
      <dgm:spPr/>
      <dgm:t>
        <a:bodyPr/>
        <a:lstStyle/>
        <a:p>
          <a:r>
            <a:rPr lang="en-US" dirty="0" smtClean="0"/>
            <a:t>Detention, Suspension, Expulsion</a:t>
          </a:r>
          <a:endParaRPr lang="en-US" dirty="0"/>
        </a:p>
      </dgm:t>
    </dgm:pt>
    <dgm:pt modelId="{42278FA0-AA35-4879-AA81-5917E40BBC17}" type="parTrans" cxnId="{A245805E-9C3D-4B5C-9AD9-CE4A1FE25D19}">
      <dgm:prSet/>
      <dgm:spPr/>
      <dgm:t>
        <a:bodyPr/>
        <a:lstStyle/>
        <a:p>
          <a:endParaRPr lang="en-US"/>
        </a:p>
      </dgm:t>
    </dgm:pt>
    <dgm:pt modelId="{9F485D46-72FF-4BD1-AB33-58267BDF03AA}" type="sibTrans" cxnId="{A245805E-9C3D-4B5C-9AD9-CE4A1FE25D19}">
      <dgm:prSet/>
      <dgm:spPr/>
      <dgm:t>
        <a:bodyPr/>
        <a:lstStyle/>
        <a:p>
          <a:endParaRPr lang="en-US"/>
        </a:p>
      </dgm:t>
    </dgm:pt>
    <dgm:pt modelId="{650897F9-3AA9-4A78-9275-CA367F6058B7}">
      <dgm:prSet phldrT="[Text]"/>
      <dgm:spPr/>
      <dgm:t>
        <a:bodyPr/>
        <a:lstStyle/>
        <a:p>
          <a:r>
            <a:rPr lang="en-US" dirty="0" smtClean="0"/>
            <a:t>Rehabilitative</a:t>
          </a:r>
          <a:endParaRPr lang="en-US" dirty="0"/>
        </a:p>
      </dgm:t>
    </dgm:pt>
    <dgm:pt modelId="{B07BF1F2-E951-43AA-91AB-0310AFB46E45}" type="parTrans" cxnId="{864467FB-87D3-4CFF-BE11-1FABE2EB7DB3}">
      <dgm:prSet/>
      <dgm:spPr/>
      <dgm:t>
        <a:bodyPr/>
        <a:lstStyle/>
        <a:p>
          <a:endParaRPr lang="en-US"/>
        </a:p>
      </dgm:t>
    </dgm:pt>
    <dgm:pt modelId="{23085377-FB9F-4E3F-9A5C-776F2CB8A61B}" type="sibTrans" cxnId="{864467FB-87D3-4CFF-BE11-1FABE2EB7DB3}">
      <dgm:prSet/>
      <dgm:spPr/>
      <dgm:t>
        <a:bodyPr/>
        <a:lstStyle/>
        <a:p>
          <a:endParaRPr lang="en-US"/>
        </a:p>
      </dgm:t>
    </dgm:pt>
    <dgm:pt modelId="{8FB59ED3-D925-42DD-BC92-F110DB78D737}">
      <dgm:prSet phldrT="[Text]"/>
      <dgm:spPr/>
      <dgm:t>
        <a:bodyPr/>
        <a:lstStyle/>
        <a:p>
          <a:r>
            <a:rPr lang="en-US" dirty="0" smtClean="0"/>
            <a:t>Rooted in rehabilitation of offender</a:t>
          </a:r>
          <a:endParaRPr lang="en-US" dirty="0"/>
        </a:p>
      </dgm:t>
    </dgm:pt>
    <dgm:pt modelId="{F05FF667-01E4-4A5B-9869-A9130C1E14D4}" type="parTrans" cxnId="{0C2B6CFD-566E-40B9-8BED-3AB2C45AD458}">
      <dgm:prSet/>
      <dgm:spPr/>
      <dgm:t>
        <a:bodyPr/>
        <a:lstStyle/>
        <a:p>
          <a:endParaRPr lang="en-US"/>
        </a:p>
      </dgm:t>
    </dgm:pt>
    <dgm:pt modelId="{214A965F-9F64-4F90-A9DB-63B554A020B0}" type="sibTrans" cxnId="{0C2B6CFD-566E-40B9-8BED-3AB2C45AD458}">
      <dgm:prSet/>
      <dgm:spPr/>
      <dgm:t>
        <a:bodyPr/>
        <a:lstStyle/>
        <a:p>
          <a:endParaRPr lang="en-US"/>
        </a:p>
      </dgm:t>
    </dgm:pt>
    <dgm:pt modelId="{6A9E952D-E271-41D9-B7BB-024DFA2943F6}">
      <dgm:prSet phldrT="[Text]"/>
      <dgm:spPr/>
      <dgm:t>
        <a:bodyPr/>
        <a:lstStyle/>
        <a:p>
          <a:r>
            <a:rPr lang="en-US" dirty="0" smtClean="0"/>
            <a:t>Restorative</a:t>
          </a:r>
          <a:endParaRPr lang="en-US" dirty="0"/>
        </a:p>
      </dgm:t>
    </dgm:pt>
    <dgm:pt modelId="{A7A5F8E3-76DA-42C7-950D-2A9B37626336}" type="parTrans" cxnId="{D4C542C5-8729-4BDB-B065-CE955CC06DCE}">
      <dgm:prSet/>
      <dgm:spPr/>
      <dgm:t>
        <a:bodyPr/>
        <a:lstStyle/>
        <a:p>
          <a:endParaRPr lang="en-US"/>
        </a:p>
      </dgm:t>
    </dgm:pt>
    <dgm:pt modelId="{316C49CE-E8D1-42C4-AD5F-B2D9B726B8E3}" type="sibTrans" cxnId="{D4C542C5-8729-4BDB-B065-CE955CC06DCE}">
      <dgm:prSet/>
      <dgm:spPr/>
      <dgm:t>
        <a:bodyPr/>
        <a:lstStyle/>
        <a:p>
          <a:endParaRPr lang="en-US"/>
        </a:p>
      </dgm:t>
    </dgm:pt>
    <dgm:pt modelId="{E3B75C40-4A44-41F0-8CF5-4C327BC04C39}">
      <dgm:prSet phldrT="[Text]"/>
      <dgm:spPr/>
      <dgm:t>
        <a:bodyPr/>
        <a:lstStyle/>
        <a:p>
          <a:r>
            <a:rPr lang="en-US" dirty="0" smtClean="0"/>
            <a:t>Rooted in the reparation of harm</a:t>
          </a:r>
          <a:endParaRPr lang="en-US" dirty="0"/>
        </a:p>
      </dgm:t>
    </dgm:pt>
    <dgm:pt modelId="{4FB566D9-174A-49FA-906F-171DC7D3F42F}" type="parTrans" cxnId="{A8036091-2CC2-4D7B-ACCA-D5D8705353FF}">
      <dgm:prSet/>
      <dgm:spPr/>
      <dgm:t>
        <a:bodyPr/>
        <a:lstStyle/>
        <a:p>
          <a:endParaRPr lang="en-US"/>
        </a:p>
      </dgm:t>
    </dgm:pt>
    <dgm:pt modelId="{12385D50-AA4E-43EC-8641-29DC4D1220F4}" type="sibTrans" cxnId="{A8036091-2CC2-4D7B-ACCA-D5D8705353FF}">
      <dgm:prSet/>
      <dgm:spPr/>
      <dgm:t>
        <a:bodyPr/>
        <a:lstStyle/>
        <a:p>
          <a:endParaRPr lang="en-US"/>
        </a:p>
      </dgm:t>
    </dgm:pt>
    <dgm:pt modelId="{D37930F0-EA7E-4DC8-B7EE-439C66B77B58}">
      <dgm:prSet phldrT="[Text]"/>
      <dgm:spPr/>
      <dgm:t>
        <a:bodyPr/>
        <a:lstStyle/>
        <a:p>
          <a:r>
            <a:rPr lang="en-US" dirty="0" smtClean="0"/>
            <a:t>Focused on the offense</a:t>
          </a:r>
          <a:endParaRPr lang="en-US" dirty="0"/>
        </a:p>
      </dgm:t>
    </dgm:pt>
    <dgm:pt modelId="{A6793D15-197E-4A15-9751-2C1CA5CED9CA}" type="parTrans" cxnId="{7B7EBFA9-DB77-45A1-8B39-93639BF96D7B}">
      <dgm:prSet/>
      <dgm:spPr/>
      <dgm:t>
        <a:bodyPr/>
        <a:lstStyle/>
        <a:p>
          <a:endParaRPr lang="en-US"/>
        </a:p>
      </dgm:t>
    </dgm:pt>
    <dgm:pt modelId="{BD1CB066-F6D7-42E6-800F-FA8EE1727604}" type="sibTrans" cxnId="{7B7EBFA9-DB77-45A1-8B39-93639BF96D7B}">
      <dgm:prSet/>
      <dgm:spPr/>
      <dgm:t>
        <a:bodyPr/>
        <a:lstStyle/>
        <a:p>
          <a:endParaRPr lang="en-US"/>
        </a:p>
      </dgm:t>
    </dgm:pt>
    <dgm:pt modelId="{C6BE6185-8D74-4E92-AC57-09B7C07BB9EC}">
      <dgm:prSet phldrT="[Text]"/>
      <dgm:spPr/>
      <dgm:t>
        <a:bodyPr/>
        <a:lstStyle/>
        <a:p>
          <a:r>
            <a:rPr lang="en-US" dirty="0" smtClean="0"/>
            <a:t>Aligned with Zero-Tolerance Approach</a:t>
          </a:r>
          <a:endParaRPr lang="en-US" dirty="0"/>
        </a:p>
      </dgm:t>
    </dgm:pt>
    <dgm:pt modelId="{D57BA406-7E1C-4FAE-B74C-4F8A166C7031}" type="parTrans" cxnId="{7DAAF41E-2367-4660-A3EC-BC62CD7798C3}">
      <dgm:prSet/>
      <dgm:spPr/>
      <dgm:t>
        <a:bodyPr/>
        <a:lstStyle/>
        <a:p>
          <a:endParaRPr lang="en-US"/>
        </a:p>
      </dgm:t>
    </dgm:pt>
    <dgm:pt modelId="{5A21BF46-8892-4CD3-8590-A3ECB5552353}" type="sibTrans" cxnId="{7DAAF41E-2367-4660-A3EC-BC62CD7798C3}">
      <dgm:prSet/>
      <dgm:spPr/>
      <dgm:t>
        <a:bodyPr/>
        <a:lstStyle/>
        <a:p>
          <a:endParaRPr lang="en-US"/>
        </a:p>
      </dgm:t>
    </dgm:pt>
    <dgm:pt modelId="{615ED39F-6046-4245-A966-31CEDFF0F3C6}">
      <dgm:prSet phldrT="[Text]"/>
      <dgm:spPr/>
      <dgm:t>
        <a:bodyPr/>
        <a:lstStyle/>
        <a:p>
          <a:r>
            <a:rPr lang="en-US" dirty="0" smtClean="0"/>
            <a:t>Focused on “fixing” the offender</a:t>
          </a:r>
          <a:endParaRPr lang="en-US" dirty="0"/>
        </a:p>
      </dgm:t>
    </dgm:pt>
    <dgm:pt modelId="{D11E3CFA-0B2F-4AEA-AB2A-A2381878F893}" type="parTrans" cxnId="{2858A88F-A562-4F6E-8BCB-936F1953602C}">
      <dgm:prSet/>
      <dgm:spPr/>
      <dgm:t>
        <a:bodyPr/>
        <a:lstStyle/>
        <a:p>
          <a:endParaRPr lang="en-US"/>
        </a:p>
      </dgm:t>
    </dgm:pt>
    <dgm:pt modelId="{2A6AAA87-14C6-4BC7-8C00-B023ABA07957}" type="sibTrans" cxnId="{2858A88F-A562-4F6E-8BCB-936F1953602C}">
      <dgm:prSet/>
      <dgm:spPr/>
      <dgm:t>
        <a:bodyPr/>
        <a:lstStyle/>
        <a:p>
          <a:endParaRPr lang="en-US"/>
        </a:p>
      </dgm:t>
    </dgm:pt>
    <dgm:pt modelId="{6AC9F44F-9C10-48B7-A844-16586003A05D}">
      <dgm:prSet phldrT="[Text]"/>
      <dgm:spPr/>
      <dgm:t>
        <a:bodyPr/>
        <a:lstStyle/>
        <a:p>
          <a:r>
            <a:rPr lang="en-US" dirty="0" smtClean="0"/>
            <a:t>Uses therapeutic measures to prevent future offenses</a:t>
          </a:r>
          <a:endParaRPr lang="en-US" dirty="0"/>
        </a:p>
      </dgm:t>
    </dgm:pt>
    <dgm:pt modelId="{5CAA21A7-80C1-423F-98F2-B1F1D4564B49}" type="parTrans" cxnId="{3F2BAD9D-38E0-4D95-93F6-3985991B304D}">
      <dgm:prSet/>
      <dgm:spPr/>
      <dgm:t>
        <a:bodyPr/>
        <a:lstStyle/>
        <a:p>
          <a:endParaRPr lang="en-US"/>
        </a:p>
      </dgm:t>
    </dgm:pt>
    <dgm:pt modelId="{1094E512-562F-44AD-B0EC-3BE096023C80}" type="sibTrans" cxnId="{3F2BAD9D-38E0-4D95-93F6-3985991B304D}">
      <dgm:prSet/>
      <dgm:spPr/>
      <dgm:t>
        <a:bodyPr/>
        <a:lstStyle/>
        <a:p>
          <a:endParaRPr lang="en-US"/>
        </a:p>
      </dgm:t>
    </dgm:pt>
    <dgm:pt modelId="{666CFB20-8D04-4C9A-91EC-AC4F67F4F65A}">
      <dgm:prSet phldrT="[Text]"/>
      <dgm:spPr/>
      <dgm:t>
        <a:bodyPr/>
        <a:lstStyle/>
        <a:p>
          <a:r>
            <a:rPr lang="en-US" dirty="0" smtClean="0"/>
            <a:t>Counseling, Anger management, Rehab</a:t>
          </a:r>
          <a:endParaRPr lang="en-US" dirty="0"/>
        </a:p>
      </dgm:t>
    </dgm:pt>
    <dgm:pt modelId="{E232912C-9AE3-4F49-B536-15166F17F11C}" type="parTrans" cxnId="{5F16C18D-E889-405A-B48C-DFC806AB0E44}">
      <dgm:prSet/>
      <dgm:spPr/>
      <dgm:t>
        <a:bodyPr/>
        <a:lstStyle/>
        <a:p>
          <a:endParaRPr lang="en-US"/>
        </a:p>
      </dgm:t>
    </dgm:pt>
    <dgm:pt modelId="{DA88D6D2-337C-438A-8D79-35D4E1D67A4C}" type="sibTrans" cxnId="{5F16C18D-E889-405A-B48C-DFC806AB0E44}">
      <dgm:prSet/>
      <dgm:spPr/>
      <dgm:t>
        <a:bodyPr/>
        <a:lstStyle/>
        <a:p>
          <a:endParaRPr lang="en-US"/>
        </a:p>
      </dgm:t>
    </dgm:pt>
    <dgm:pt modelId="{18AC6770-694C-4BE1-9F20-5E33C35133C3}">
      <dgm:prSet phldrT="[Text]"/>
      <dgm:spPr/>
      <dgm:t>
        <a:bodyPr/>
        <a:lstStyle/>
        <a:p>
          <a:r>
            <a:rPr lang="en-US" dirty="0" smtClean="0"/>
            <a:t>Focuses on the relationship between those involved</a:t>
          </a:r>
          <a:endParaRPr lang="en-US" dirty="0"/>
        </a:p>
      </dgm:t>
    </dgm:pt>
    <dgm:pt modelId="{DF396EB2-07A5-415D-8529-1B534347CA8D}" type="parTrans" cxnId="{2E532CEE-1320-4D6D-98F6-79A693221F0D}">
      <dgm:prSet/>
      <dgm:spPr/>
      <dgm:t>
        <a:bodyPr/>
        <a:lstStyle/>
        <a:p>
          <a:endParaRPr lang="en-US"/>
        </a:p>
      </dgm:t>
    </dgm:pt>
    <dgm:pt modelId="{F0C218F7-E3C5-46ED-9289-EEDAB5905C4F}" type="sibTrans" cxnId="{2E532CEE-1320-4D6D-98F6-79A693221F0D}">
      <dgm:prSet/>
      <dgm:spPr/>
      <dgm:t>
        <a:bodyPr/>
        <a:lstStyle/>
        <a:p>
          <a:endParaRPr lang="en-US"/>
        </a:p>
      </dgm:t>
    </dgm:pt>
    <dgm:pt modelId="{FA4B2879-6866-43C6-BA59-2D555B72DB2D}">
      <dgm:prSet phldrT="[Text]"/>
      <dgm:spPr/>
      <dgm:t>
        <a:bodyPr/>
        <a:lstStyle/>
        <a:p>
          <a:r>
            <a:rPr lang="en-US" dirty="0" smtClean="0"/>
            <a:t>Asks offending student to “make  things right”</a:t>
          </a:r>
          <a:endParaRPr lang="en-US" dirty="0"/>
        </a:p>
      </dgm:t>
    </dgm:pt>
    <dgm:pt modelId="{92D1EF2D-3349-4FD7-8F8E-596874082D81}" type="parTrans" cxnId="{398B4EB6-F1FB-427F-892C-36D82BEFDB77}">
      <dgm:prSet/>
      <dgm:spPr/>
      <dgm:t>
        <a:bodyPr/>
        <a:lstStyle/>
        <a:p>
          <a:endParaRPr lang="en-US"/>
        </a:p>
      </dgm:t>
    </dgm:pt>
    <dgm:pt modelId="{19EA17A4-0A3D-465F-AF07-DCE4119D81BA}" type="sibTrans" cxnId="{398B4EB6-F1FB-427F-892C-36D82BEFDB77}">
      <dgm:prSet/>
      <dgm:spPr/>
      <dgm:t>
        <a:bodyPr/>
        <a:lstStyle/>
        <a:p>
          <a:endParaRPr lang="en-US"/>
        </a:p>
      </dgm:t>
    </dgm:pt>
    <dgm:pt modelId="{9C72AAFF-33CB-4CE8-AD27-9F9994BDEC7C}">
      <dgm:prSet phldrT="[Text]"/>
      <dgm:spPr/>
      <dgm:t>
        <a:bodyPr/>
        <a:lstStyle/>
        <a:p>
          <a:r>
            <a:rPr lang="en-US" dirty="0" smtClean="0"/>
            <a:t>Talking circles, peer jury, Action</a:t>
          </a:r>
          <a:endParaRPr lang="en-US" dirty="0"/>
        </a:p>
      </dgm:t>
    </dgm:pt>
    <dgm:pt modelId="{8BF4F4ED-BAB7-4A0C-8DF4-65F94E7F3159}" type="parTrans" cxnId="{AF8A12D2-8E5F-49F2-8AF9-594194E33BC5}">
      <dgm:prSet/>
      <dgm:spPr/>
      <dgm:t>
        <a:bodyPr/>
        <a:lstStyle/>
        <a:p>
          <a:endParaRPr lang="en-US"/>
        </a:p>
      </dgm:t>
    </dgm:pt>
    <dgm:pt modelId="{F0874DB9-3F0A-41A1-944A-C775C1E112D2}" type="sibTrans" cxnId="{AF8A12D2-8E5F-49F2-8AF9-594194E33BC5}">
      <dgm:prSet/>
      <dgm:spPr/>
      <dgm:t>
        <a:bodyPr/>
        <a:lstStyle/>
        <a:p>
          <a:endParaRPr lang="en-US"/>
        </a:p>
      </dgm:t>
    </dgm:pt>
    <dgm:pt modelId="{3021FE69-CEA0-4DE2-8813-23BBCAA5C1F7}" type="pres">
      <dgm:prSet presAssocID="{AFE0D085-9B61-4CA7-B925-C35F6FD3705A}" presName="linearFlow" presStyleCnt="0">
        <dgm:presLayoutVars>
          <dgm:dir/>
          <dgm:animLvl val="lvl"/>
          <dgm:resizeHandles/>
        </dgm:presLayoutVars>
      </dgm:prSet>
      <dgm:spPr/>
      <dgm:t>
        <a:bodyPr/>
        <a:lstStyle/>
        <a:p>
          <a:endParaRPr lang="en-US"/>
        </a:p>
      </dgm:t>
    </dgm:pt>
    <dgm:pt modelId="{EF7E830A-5534-4AED-AC02-CE62E75CBA2C}" type="pres">
      <dgm:prSet presAssocID="{F5F4FC58-E7AD-4008-B193-2C21DDB5FA59}" presName="compositeNode" presStyleCnt="0">
        <dgm:presLayoutVars>
          <dgm:bulletEnabled val="1"/>
        </dgm:presLayoutVars>
      </dgm:prSet>
      <dgm:spPr/>
    </dgm:pt>
    <dgm:pt modelId="{DAD2899E-CCD3-4E4D-A24E-FD3D76CC3CF5}" type="pres">
      <dgm:prSet presAssocID="{F5F4FC58-E7AD-4008-B193-2C21DDB5FA59}" presName="image" presStyleLbl="fgImgPlace1" presStyleIdx="0" presStyleCnt="3"/>
      <dgm:spPr>
        <a:blipFill rotWithShape="1">
          <a:blip xmlns:r="http://schemas.openxmlformats.org/officeDocument/2006/relationships" r:embed="rId1"/>
          <a:stretch>
            <a:fillRect/>
          </a:stretch>
        </a:blipFill>
      </dgm:spPr>
    </dgm:pt>
    <dgm:pt modelId="{23805F41-099E-400F-9BED-2A110261C052}" type="pres">
      <dgm:prSet presAssocID="{F5F4FC58-E7AD-4008-B193-2C21DDB5FA59}" presName="childNode" presStyleLbl="node1" presStyleIdx="0" presStyleCnt="3">
        <dgm:presLayoutVars>
          <dgm:bulletEnabled val="1"/>
        </dgm:presLayoutVars>
      </dgm:prSet>
      <dgm:spPr/>
      <dgm:t>
        <a:bodyPr/>
        <a:lstStyle/>
        <a:p>
          <a:endParaRPr lang="en-US"/>
        </a:p>
      </dgm:t>
    </dgm:pt>
    <dgm:pt modelId="{0DD48BD4-3A01-4856-AB3D-544D2B8FE0C6}" type="pres">
      <dgm:prSet presAssocID="{F5F4FC58-E7AD-4008-B193-2C21DDB5FA59}" presName="parentNode" presStyleLbl="revTx" presStyleIdx="0" presStyleCnt="3">
        <dgm:presLayoutVars>
          <dgm:chMax val="0"/>
          <dgm:bulletEnabled val="1"/>
        </dgm:presLayoutVars>
      </dgm:prSet>
      <dgm:spPr/>
      <dgm:t>
        <a:bodyPr/>
        <a:lstStyle/>
        <a:p>
          <a:endParaRPr lang="en-US"/>
        </a:p>
      </dgm:t>
    </dgm:pt>
    <dgm:pt modelId="{2E9DDA5F-BE7E-417D-B37C-F30BE6B66C69}" type="pres">
      <dgm:prSet presAssocID="{3C128597-F3B3-4BFA-A16D-1AD119334624}" presName="sibTrans" presStyleCnt="0"/>
      <dgm:spPr/>
    </dgm:pt>
    <dgm:pt modelId="{771F9ABA-69B6-429C-A86C-1B7CC1348464}" type="pres">
      <dgm:prSet presAssocID="{650897F9-3AA9-4A78-9275-CA367F6058B7}" presName="compositeNode" presStyleCnt="0">
        <dgm:presLayoutVars>
          <dgm:bulletEnabled val="1"/>
        </dgm:presLayoutVars>
      </dgm:prSet>
      <dgm:spPr/>
    </dgm:pt>
    <dgm:pt modelId="{5E074644-3EDF-4E15-9A5F-6305C4FC1090}" type="pres">
      <dgm:prSet presAssocID="{650897F9-3AA9-4A78-9275-CA367F6058B7}" presName="image" presStyleLbl="fgImgPlace1" presStyleIdx="1" presStyleCnt="3"/>
      <dgm:spPr>
        <a:blipFill rotWithShape="1">
          <a:blip xmlns:r="http://schemas.openxmlformats.org/officeDocument/2006/relationships" r:embed="rId2"/>
          <a:stretch>
            <a:fillRect/>
          </a:stretch>
        </a:blipFill>
      </dgm:spPr>
    </dgm:pt>
    <dgm:pt modelId="{0E36C7E4-5121-4F14-AA7B-993327A0013A}" type="pres">
      <dgm:prSet presAssocID="{650897F9-3AA9-4A78-9275-CA367F6058B7}" presName="childNode" presStyleLbl="node1" presStyleIdx="1" presStyleCnt="3">
        <dgm:presLayoutVars>
          <dgm:bulletEnabled val="1"/>
        </dgm:presLayoutVars>
      </dgm:prSet>
      <dgm:spPr/>
      <dgm:t>
        <a:bodyPr/>
        <a:lstStyle/>
        <a:p>
          <a:endParaRPr lang="en-US"/>
        </a:p>
      </dgm:t>
    </dgm:pt>
    <dgm:pt modelId="{FD4A7165-A932-40E3-B800-F690DC36C7B3}" type="pres">
      <dgm:prSet presAssocID="{650897F9-3AA9-4A78-9275-CA367F6058B7}" presName="parentNode" presStyleLbl="revTx" presStyleIdx="1" presStyleCnt="3">
        <dgm:presLayoutVars>
          <dgm:chMax val="0"/>
          <dgm:bulletEnabled val="1"/>
        </dgm:presLayoutVars>
      </dgm:prSet>
      <dgm:spPr/>
      <dgm:t>
        <a:bodyPr/>
        <a:lstStyle/>
        <a:p>
          <a:endParaRPr lang="en-US"/>
        </a:p>
      </dgm:t>
    </dgm:pt>
    <dgm:pt modelId="{AC48CB3A-E09C-4A96-8E29-BDB26585E085}" type="pres">
      <dgm:prSet presAssocID="{23085377-FB9F-4E3F-9A5C-776F2CB8A61B}" presName="sibTrans" presStyleCnt="0"/>
      <dgm:spPr/>
    </dgm:pt>
    <dgm:pt modelId="{64BF52EE-196A-4A26-885B-09E3EEC6CB2D}" type="pres">
      <dgm:prSet presAssocID="{6A9E952D-E271-41D9-B7BB-024DFA2943F6}" presName="compositeNode" presStyleCnt="0">
        <dgm:presLayoutVars>
          <dgm:bulletEnabled val="1"/>
        </dgm:presLayoutVars>
      </dgm:prSet>
      <dgm:spPr/>
    </dgm:pt>
    <dgm:pt modelId="{65E7D1AC-C6B2-4F20-B1D0-9FB4F1B86D62}" type="pres">
      <dgm:prSet presAssocID="{6A9E952D-E271-41D9-B7BB-024DFA2943F6}" presName="image" presStyleLbl="fgImgPlace1" presStyleIdx="2" presStyleCnt="3"/>
      <dgm:spPr>
        <a:blipFill rotWithShape="1">
          <a:blip xmlns:r="http://schemas.openxmlformats.org/officeDocument/2006/relationships" r:embed="rId3"/>
          <a:stretch>
            <a:fillRect/>
          </a:stretch>
        </a:blipFill>
      </dgm:spPr>
    </dgm:pt>
    <dgm:pt modelId="{19596B54-1B43-4C43-99E2-90A9070F165C}" type="pres">
      <dgm:prSet presAssocID="{6A9E952D-E271-41D9-B7BB-024DFA2943F6}" presName="childNode" presStyleLbl="node1" presStyleIdx="2" presStyleCnt="3">
        <dgm:presLayoutVars>
          <dgm:bulletEnabled val="1"/>
        </dgm:presLayoutVars>
      </dgm:prSet>
      <dgm:spPr/>
      <dgm:t>
        <a:bodyPr/>
        <a:lstStyle/>
        <a:p>
          <a:endParaRPr lang="en-US"/>
        </a:p>
      </dgm:t>
    </dgm:pt>
    <dgm:pt modelId="{2F756387-2F98-4CBB-8BD2-BC5EF4F48593}" type="pres">
      <dgm:prSet presAssocID="{6A9E952D-E271-41D9-B7BB-024DFA2943F6}" presName="parentNode" presStyleLbl="revTx" presStyleIdx="2" presStyleCnt="3">
        <dgm:presLayoutVars>
          <dgm:chMax val="0"/>
          <dgm:bulletEnabled val="1"/>
        </dgm:presLayoutVars>
      </dgm:prSet>
      <dgm:spPr/>
      <dgm:t>
        <a:bodyPr/>
        <a:lstStyle/>
        <a:p>
          <a:endParaRPr lang="en-US"/>
        </a:p>
      </dgm:t>
    </dgm:pt>
  </dgm:ptLst>
  <dgm:cxnLst>
    <dgm:cxn modelId="{37FD0077-E20C-4F0F-BE32-3851445DB29B}" srcId="{F5F4FC58-E7AD-4008-B193-2C21DDB5FA59}" destId="{FCF3630F-9868-41EC-B892-358ADF3473BD}" srcOrd="0" destOrd="0" parTransId="{F58BECD6-8729-42A1-9128-E2FE63B1BB0B}" sibTransId="{24F61312-3AAD-4344-8847-B68A55240C6D}"/>
    <dgm:cxn modelId="{05B5BF58-A7B9-49DA-95AA-12D7FDA76F69}" type="presOf" srcId="{E3B75C40-4A44-41F0-8CF5-4C327BC04C39}" destId="{19596B54-1B43-4C43-99E2-90A9070F165C}" srcOrd="0" destOrd="0" presId="urn:microsoft.com/office/officeart/2005/8/layout/hList2"/>
    <dgm:cxn modelId="{A20D8BF0-48BD-43DB-8FFC-E8E79F606C7F}" type="presOf" srcId="{615ED39F-6046-4245-A966-31CEDFF0F3C6}" destId="{0E36C7E4-5121-4F14-AA7B-993327A0013A}" srcOrd="0" destOrd="1" presId="urn:microsoft.com/office/officeart/2005/8/layout/hList2"/>
    <dgm:cxn modelId="{D5206DD5-8EE8-4FA4-BABE-6B926F0B80BA}" type="presOf" srcId="{18AC6770-694C-4BE1-9F20-5E33C35133C3}" destId="{19596B54-1B43-4C43-99E2-90A9070F165C}" srcOrd="0" destOrd="1" presId="urn:microsoft.com/office/officeart/2005/8/layout/hList2"/>
    <dgm:cxn modelId="{2858A88F-A562-4F6E-8BCB-936F1953602C}" srcId="{650897F9-3AA9-4A78-9275-CA367F6058B7}" destId="{615ED39F-6046-4245-A966-31CEDFF0F3C6}" srcOrd="1" destOrd="0" parTransId="{D11E3CFA-0B2F-4AEA-AB2A-A2381878F893}" sibTransId="{2A6AAA87-14C6-4BC7-8C00-B023ABA07957}"/>
    <dgm:cxn modelId="{7ED6CAB6-566B-490F-AF1F-4E74C07B7A8F}" type="presOf" srcId="{8FB59ED3-D925-42DD-BC92-F110DB78D737}" destId="{0E36C7E4-5121-4F14-AA7B-993327A0013A}" srcOrd="0" destOrd="0" presId="urn:microsoft.com/office/officeart/2005/8/layout/hList2"/>
    <dgm:cxn modelId="{AF8A12D2-8E5F-49F2-8AF9-594194E33BC5}" srcId="{6A9E952D-E271-41D9-B7BB-024DFA2943F6}" destId="{9C72AAFF-33CB-4CE8-AD27-9F9994BDEC7C}" srcOrd="3" destOrd="0" parTransId="{8BF4F4ED-BAB7-4A0C-8DF4-65F94E7F3159}" sibTransId="{F0874DB9-3F0A-41A1-944A-C775C1E112D2}"/>
    <dgm:cxn modelId="{0B87D954-D7A7-4F27-B16E-01807AAFB6A5}" type="presOf" srcId="{C6BE6185-8D74-4E92-AC57-09B7C07BB9EC}" destId="{23805F41-099E-400F-9BED-2A110261C052}" srcOrd="0" destOrd="2" presId="urn:microsoft.com/office/officeart/2005/8/layout/hList2"/>
    <dgm:cxn modelId="{D4C542C5-8729-4BDB-B065-CE955CC06DCE}" srcId="{AFE0D085-9B61-4CA7-B925-C35F6FD3705A}" destId="{6A9E952D-E271-41D9-B7BB-024DFA2943F6}" srcOrd="2" destOrd="0" parTransId="{A7A5F8E3-76DA-42C7-950D-2A9B37626336}" sibTransId="{316C49CE-E8D1-42C4-AD5F-B2D9B726B8E3}"/>
    <dgm:cxn modelId="{864467FB-87D3-4CFF-BE11-1FABE2EB7DB3}" srcId="{AFE0D085-9B61-4CA7-B925-C35F6FD3705A}" destId="{650897F9-3AA9-4A78-9275-CA367F6058B7}" srcOrd="1" destOrd="0" parTransId="{B07BF1F2-E951-43AA-91AB-0310AFB46E45}" sibTransId="{23085377-FB9F-4E3F-9A5C-776F2CB8A61B}"/>
    <dgm:cxn modelId="{775AF876-CC9B-4529-AB66-D2595D14E385}" type="presOf" srcId="{6AC9F44F-9C10-48B7-A844-16586003A05D}" destId="{0E36C7E4-5121-4F14-AA7B-993327A0013A}" srcOrd="0" destOrd="2" presId="urn:microsoft.com/office/officeart/2005/8/layout/hList2"/>
    <dgm:cxn modelId="{A245805E-9C3D-4B5C-9AD9-CE4A1FE25D19}" srcId="{F5F4FC58-E7AD-4008-B193-2C21DDB5FA59}" destId="{499EA06E-A4E3-4432-9C37-0F59579AF05A}" srcOrd="3" destOrd="0" parTransId="{42278FA0-AA35-4879-AA81-5917E40BBC17}" sibTransId="{9F485D46-72FF-4BD1-AB33-58267BDF03AA}"/>
    <dgm:cxn modelId="{9168E23B-EF7A-40A4-B224-078815DBCC5A}" type="presOf" srcId="{D37930F0-EA7E-4DC8-B7EE-439C66B77B58}" destId="{23805F41-099E-400F-9BED-2A110261C052}" srcOrd="0" destOrd="1" presId="urn:microsoft.com/office/officeart/2005/8/layout/hList2"/>
    <dgm:cxn modelId="{9FDBA3BB-4F19-417C-84AD-2926C846209E}" srcId="{AFE0D085-9B61-4CA7-B925-C35F6FD3705A}" destId="{F5F4FC58-E7AD-4008-B193-2C21DDB5FA59}" srcOrd="0" destOrd="0" parTransId="{590EFF64-D589-4569-88E4-270A5010C2EE}" sibTransId="{3C128597-F3B3-4BFA-A16D-1AD119334624}"/>
    <dgm:cxn modelId="{36B9B29F-087B-4D67-92C1-DBCB95C7DF58}" type="presOf" srcId="{FCF3630F-9868-41EC-B892-358ADF3473BD}" destId="{23805F41-099E-400F-9BED-2A110261C052}" srcOrd="0" destOrd="0" presId="urn:microsoft.com/office/officeart/2005/8/layout/hList2"/>
    <dgm:cxn modelId="{92CCF432-62E5-4572-AFA2-7A49DDE9ACE8}" type="presOf" srcId="{499EA06E-A4E3-4432-9C37-0F59579AF05A}" destId="{23805F41-099E-400F-9BED-2A110261C052}" srcOrd="0" destOrd="3" presId="urn:microsoft.com/office/officeart/2005/8/layout/hList2"/>
    <dgm:cxn modelId="{0C2B6CFD-566E-40B9-8BED-3AB2C45AD458}" srcId="{650897F9-3AA9-4A78-9275-CA367F6058B7}" destId="{8FB59ED3-D925-42DD-BC92-F110DB78D737}" srcOrd="0" destOrd="0" parTransId="{F05FF667-01E4-4A5B-9869-A9130C1E14D4}" sibTransId="{214A965F-9F64-4F90-A9DB-63B554A020B0}"/>
    <dgm:cxn modelId="{2E532CEE-1320-4D6D-98F6-79A693221F0D}" srcId="{6A9E952D-E271-41D9-B7BB-024DFA2943F6}" destId="{18AC6770-694C-4BE1-9F20-5E33C35133C3}" srcOrd="1" destOrd="0" parTransId="{DF396EB2-07A5-415D-8529-1B534347CA8D}" sibTransId="{F0C218F7-E3C5-46ED-9289-EEDAB5905C4F}"/>
    <dgm:cxn modelId="{5F16C18D-E889-405A-B48C-DFC806AB0E44}" srcId="{650897F9-3AA9-4A78-9275-CA367F6058B7}" destId="{666CFB20-8D04-4C9A-91EC-AC4F67F4F65A}" srcOrd="3" destOrd="0" parTransId="{E232912C-9AE3-4F49-B536-15166F17F11C}" sibTransId="{DA88D6D2-337C-438A-8D79-35D4E1D67A4C}"/>
    <dgm:cxn modelId="{D3C41A53-3644-4837-8069-53638387BA2D}" type="presOf" srcId="{666CFB20-8D04-4C9A-91EC-AC4F67F4F65A}" destId="{0E36C7E4-5121-4F14-AA7B-993327A0013A}" srcOrd="0" destOrd="3" presId="urn:microsoft.com/office/officeart/2005/8/layout/hList2"/>
    <dgm:cxn modelId="{10CF30F5-D9B7-4DDA-B9CB-B3E100937B44}" type="presOf" srcId="{AFE0D085-9B61-4CA7-B925-C35F6FD3705A}" destId="{3021FE69-CEA0-4DE2-8813-23BBCAA5C1F7}" srcOrd="0" destOrd="0" presId="urn:microsoft.com/office/officeart/2005/8/layout/hList2"/>
    <dgm:cxn modelId="{D8F1C1C2-1F79-4132-8C77-CE6DA870237A}" type="presOf" srcId="{6A9E952D-E271-41D9-B7BB-024DFA2943F6}" destId="{2F756387-2F98-4CBB-8BD2-BC5EF4F48593}" srcOrd="0" destOrd="0" presId="urn:microsoft.com/office/officeart/2005/8/layout/hList2"/>
    <dgm:cxn modelId="{A6CE4AAC-3B6C-4C9A-9EE4-8CE99490F7F0}" type="presOf" srcId="{F5F4FC58-E7AD-4008-B193-2C21DDB5FA59}" destId="{0DD48BD4-3A01-4856-AB3D-544D2B8FE0C6}" srcOrd="0" destOrd="0" presId="urn:microsoft.com/office/officeart/2005/8/layout/hList2"/>
    <dgm:cxn modelId="{3F2BAD9D-38E0-4D95-93F6-3985991B304D}" srcId="{650897F9-3AA9-4A78-9275-CA367F6058B7}" destId="{6AC9F44F-9C10-48B7-A844-16586003A05D}" srcOrd="2" destOrd="0" parTransId="{5CAA21A7-80C1-423F-98F2-B1F1D4564B49}" sibTransId="{1094E512-562F-44AD-B0EC-3BE096023C80}"/>
    <dgm:cxn modelId="{7B7EBFA9-DB77-45A1-8B39-93639BF96D7B}" srcId="{F5F4FC58-E7AD-4008-B193-2C21DDB5FA59}" destId="{D37930F0-EA7E-4DC8-B7EE-439C66B77B58}" srcOrd="1" destOrd="0" parTransId="{A6793D15-197E-4A15-9751-2C1CA5CED9CA}" sibTransId="{BD1CB066-F6D7-42E6-800F-FA8EE1727604}"/>
    <dgm:cxn modelId="{7DAAF41E-2367-4660-A3EC-BC62CD7798C3}" srcId="{F5F4FC58-E7AD-4008-B193-2C21DDB5FA59}" destId="{C6BE6185-8D74-4E92-AC57-09B7C07BB9EC}" srcOrd="2" destOrd="0" parTransId="{D57BA406-7E1C-4FAE-B74C-4F8A166C7031}" sibTransId="{5A21BF46-8892-4CD3-8590-A3ECB5552353}"/>
    <dgm:cxn modelId="{398B4EB6-F1FB-427F-892C-36D82BEFDB77}" srcId="{6A9E952D-E271-41D9-B7BB-024DFA2943F6}" destId="{FA4B2879-6866-43C6-BA59-2D555B72DB2D}" srcOrd="2" destOrd="0" parTransId="{92D1EF2D-3349-4FD7-8F8E-596874082D81}" sibTransId="{19EA17A4-0A3D-465F-AF07-DCE4119D81BA}"/>
    <dgm:cxn modelId="{A8036091-2CC2-4D7B-ACCA-D5D8705353FF}" srcId="{6A9E952D-E271-41D9-B7BB-024DFA2943F6}" destId="{E3B75C40-4A44-41F0-8CF5-4C327BC04C39}" srcOrd="0" destOrd="0" parTransId="{4FB566D9-174A-49FA-906F-171DC7D3F42F}" sibTransId="{12385D50-AA4E-43EC-8641-29DC4D1220F4}"/>
    <dgm:cxn modelId="{F1905EA2-935A-4D79-A7BC-F6C3F2BF6482}" type="presOf" srcId="{650897F9-3AA9-4A78-9275-CA367F6058B7}" destId="{FD4A7165-A932-40E3-B800-F690DC36C7B3}" srcOrd="0" destOrd="0" presId="urn:microsoft.com/office/officeart/2005/8/layout/hList2"/>
    <dgm:cxn modelId="{6037D84C-2F22-40C0-8145-6D3232D1F481}" type="presOf" srcId="{9C72AAFF-33CB-4CE8-AD27-9F9994BDEC7C}" destId="{19596B54-1B43-4C43-99E2-90A9070F165C}" srcOrd="0" destOrd="3" presId="urn:microsoft.com/office/officeart/2005/8/layout/hList2"/>
    <dgm:cxn modelId="{ABECEF29-EFE2-4989-B3D9-DDFA110ABD7B}" type="presOf" srcId="{FA4B2879-6866-43C6-BA59-2D555B72DB2D}" destId="{19596B54-1B43-4C43-99E2-90A9070F165C}" srcOrd="0" destOrd="2" presId="urn:microsoft.com/office/officeart/2005/8/layout/hList2"/>
    <dgm:cxn modelId="{FCF5B629-B2BD-47E4-B1B3-1FA0AC4CD519}" type="presParOf" srcId="{3021FE69-CEA0-4DE2-8813-23BBCAA5C1F7}" destId="{EF7E830A-5534-4AED-AC02-CE62E75CBA2C}" srcOrd="0" destOrd="0" presId="urn:microsoft.com/office/officeart/2005/8/layout/hList2"/>
    <dgm:cxn modelId="{0EAFC153-875F-474E-BBBF-629E90DC0214}" type="presParOf" srcId="{EF7E830A-5534-4AED-AC02-CE62E75CBA2C}" destId="{DAD2899E-CCD3-4E4D-A24E-FD3D76CC3CF5}" srcOrd="0" destOrd="0" presId="urn:microsoft.com/office/officeart/2005/8/layout/hList2"/>
    <dgm:cxn modelId="{2660B30B-F1E8-4EC9-A4AE-908A488F292C}" type="presParOf" srcId="{EF7E830A-5534-4AED-AC02-CE62E75CBA2C}" destId="{23805F41-099E-400F-9BED-2A110261C052}" srcOrd="1" destOrd="0" presId="urn:microsoft.com/office/officeart/2005/8/layout/hList2"/>
    <dgm:cxn modelId="{18E05F06-D7AD-4DF9-86F4-B8E7D88CAB08}" type="presParOf" srcId="{EF7E830A-5534-4AED-AC02-CE62E75CBA2C}" destId="{0DD48BD4-3A01-4856-AB3D-544D2B8FE0C6}" srcOrd="2" destOrd="0" presId="urn:microsoft.com/office/officeart/2005/8/layout/hList2"/>
    <dgm:cxn modelId="{0E42EADB-52D6-4AA2-972A-8DDF63ED642B}" type="presParOf" srcId="{3021FE69-CEA0-4DE2-8813-23BBCAA5C1F7}" destId="{2E9DDA5F-BE7E-417D-B37C-F30BE6B66C69}" srcOrd="1" destOrd="0" presId="urn:microsoft.com/office/officeart/2005/8/layout/hList2"/>
    <dgm:cxn modelId="{F0A57F35-AE7E-44B0-A1AE-EEF66E85BA57}" type="presParOf" srcId="{3021FE69-CEA0-4DE2-8813-23BBCAA5C1F7}" destId="{771F9ABA-69B6-429C-A86C-1B7CC1348464}" srcOrd="2" destOrd="0" presId="urn:microsoft.com/office/officeart/2005/8/layout/hList2"/>
    <dgm:cxn modelId="{D1D70ECB-66F3-467B-9695-1B63F59C5BE3}" type="presParOf" srcId="{771F9ABA-69B6-429C-A86C-1B7CC1348464}" destId="{5E074644-3EDF-4E15-9A5F-6305C4FC1090}" srcOrd="0" destOrd="0" presId="urn:microsoft.com/office/officeart/2005/8/layout/hList2"/>
    <dgm:cxn modelId="{BA882A1B-11F2-4132-B1A6-9896094155D3}" type="presParOf" srcId="{771F9ABA-69B6-429C-A86C-1B7CC1348464}" destId="{0E36C7E4-5121-4F14-AA7B-993327A0013A}" srcOrd="1" destOrd="0" presId="urn:microsoft.com/office/officeart/2005/8/layout/hList2"/>
    <dgm:cxn modelId="{AE6C8170-BD30-46EB-A9EA-693D3E100A66}" type="presParOf" srcId="{771F9ABA-69B6-429C-A86C-1B7CC1348464}" destId="{FD4A7165-A932-40E3-B800-F690DC36C7B3}" srcOrd="2" destOrd="0" presId="urn:microsoft.com/office/officeart/2005/8/layout/hList2"/>
    <dgm:cxn modelId="{C1E6235E-A6A2-43C9-B92D-A9A67A28CB58}" type="presParOf" srcId="{3021FE69-CEA0-4DE2-8813-23BBCAA5C1F7}" destId="{AC48CB3A-E09C-4A96-8E29-BDB26585E085}" srcOrd="3" destOrd="0" presId="urn:microsoft.com/office/officeart/2005/8/layout/hList2"/>
    <dgm:cxn modelId="{9C3A94D2-B84C-45AC-9F52-D07A176C78A7}" type="presParOf" srcId="{3021FE69-CEA0-4DE2-8813-23BBCAA5C1F7}" destId="{64BF52EE-196A-4A26-885B-09E3EEC6CB2D}" srcOrd="4" destOrd="0" presId="urn:microsoft.com/office/officeart/2005/8/layout/hList2"/>
    <dgm:cxn modelId="{E523D45A-F330-4454-96B5-E7D3629612F2}" type="presParOf" srcId="{64BF52EE-196A-4A26-885B-09E3EEC6CB2D}" destId="{65E7D1AC-C6B2-4F20-B1D0-9FB4F1B86D62}" srcOrd="0" destOrd="0" presId="urn:microsoft.com/office/officeart/2005/8/layout/hList2"/>
    <dgm:cxn modelId="{B2E934A2-DCF2-452E-916C-39B1B4FD10DC}" type="presParOf" srcId="{64BF52EE-196A-4A26-885B-09E3EEC6CB2D}" destId="{19596B54-1B43-4C43-99E2-90A9070F165C}" srcOrd="1" destOrd="0" presId="urn:microsoft.com/office/officeart/2005/8/layout/hList2"/>
    <dgm:cxn modelId="{C8748910-E219-4D2B-A44F-96955D13C4A5}" type="presParOf" srcId="{64BF52EE-196A-4A26-885B-09E3EEC6CB2D}" destId="{2F756387-2F98-4CBB-8BD2-BC5EF4F48593}"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2BD3BA-CF39-4EF6-A189-3777BD41945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52C9D227-7B47-4277-8C02-F350B4233A01}">
      <dgm:prSet phldrT="[Text]" custT="1"/>
      <dgm:spPr/>
      <dgm:t>
        <a:bodyPr/>
        <a:lstStyle/>
        <a:p>
          <a:r>
            <a:rPr lang="en-US" sz="1200" dirty="0" smtClean="0"/>
            <a:t>Address and discuss the needs of the school community</a:t>
          </a:r>
          <a:endParaRPr lang="en-US" sz="1200" dirty="0"/>
        </a:p>
      </dgm:t>
    </dgm:pt>
    <dgm:pt modelId="{256A0320-7163-4350-9382-E9FD37670A1D}" type="parTrans" cxnId="{0D522255-FECB-43E9-9A52-58775BA70DBD}">
      <dgm:prSet/>
      <dgm:spPr/>
      <dgm:t>
        <a:bodyPr/>
        <a:lstStyle/>
        <a:p>
          <a:endParaRPr lang="en-US"/>
        </a:p>
      </dgm:t>
    </dgm:pt>
    <dgm:pt modelId="{74FD1A47-6092-47F4-A304-C885D32E9FED}" type="sibTrans" cxnId="{0D522255-FECB-43E9-9A52-58775BA70DBD}">
      <dgm:prSet/>
      <dgm:spPr/>
      <dgm:t>
        <a:bodyPr/>
        <a:lstStyle/>
        <a:p>
          <a:endParaRPr lang="en-US"/>
        </a:p>
      </dgm:t>
    </dgm:pt>
    <dgm:pt modelId="{2FF24A71-CFA9-433B-943B-667AC9A3A104}">
      <dgm:prSet phldrT="[Text]" custT="1"/>
      <dgm:spPr/>
      <dgm:t>
        <a:bodyPr/>
        <a:lstStyle/>
        <a:p>
          <a:r>
            <a:rPr lang="en-US" sz="1200" dirty="0" smtClean="0"/>
            <a:t>Build healthy relationship b/w educators and students</a:t>
          </a:r>
          <a:endParaRPr lang="en-US" sz="1200" dirty="0"/>
        </a:p>
      </dgm:t>
    </dgm:pt>
    <dgm:pt modelId="{79D807DD-8179-4AF4-8041-602E99B9B2C8}" type="parTrans" cxnId="{686E658E-020C-4375-AD46-0AF929DA3D3E}">
      <dgm:prSet/>
      <dgm:spPr/>
      <dgm:t>
        <a:bodyPr/>
        <a:lstStyle/>
        <a:p>
          <a:endParaRPr lang="en-US"/>
        </a:p>
      </dgm:t>
    </dgm:pt>
    <dgm:pt modelId="{9785B367-0610-4922-A2A4-EE8D9859D3F0}" type="sibTrans" cxnId="{686E658E-020C-4375-AD46-0AF929DA3D3E}">
      <dgm:prSet/>
      <dgm:spPr/>
      <dgm:t>
        <a:bodyPr/>
        <a:lstStyle/>
        <a:p>
          <a:endParaRPr lang="en-US"/>
        </a:p>
      </dgm:t>
    </dgm:pt>
    <dgm:pt modelId="{E24C6C91-5EF8-45FE-8BA8-F844858FAD51}">
      <dgm:prSet phldrT="[Text]" custT="1"/>
      <dgm:spPr/>
      <dgm:t>
        <a:bodyPr/>
        <a:lstStyle/>
        <a:p>
          <a:r>
            <a:rPr lang="en-US" sz="1200" dirty="0" smtClean="0"/>
            <a:t>Reduce, prevent, and improve harmful behavior</a:t>
          </a:r>
          <a:endParaRPr lang="en-US" sz="1200" dirty="0"/>
        </a:p>
      </dgm:t>
    </dgm:pt>
    <dgm:pt modelId="{97C3F54A-BC39-4E7E-B3FB-6FE05F23F549}" type="parTrans" cxnId="{E7448CEC-5EF3-45F1-A690-37B4994C75DE}">
      <dgm:prSet/>
      <dgm:spPr/>
      <dgm:t>
        <a:bodyPr/>
        <a:lstStyle/>
        <a:p>
          <a:endParaRPr lang="en-US"/>
        </a:p>
      </dgm:t>
    </dgm:pt>
    <dgm:pt modelId="{341551EF-5C5A-4DC4-B4C2-5BFD7C7F0CD6}" type="sibTrans" cxnId="{E7448CEC-5EF3-45F1-A690-37B4994C75DE}">
      <dgm:prSet/>
      <dgm:spPr/>
      <dgm:t>
        <a:bodyPr/>
        <a:lstStyle/>
        <a:p>
          <a:endParaRPr lang="en-US"/>
        </a:p>
      </dgm:t>
    </dgm:pt>
    <dgm:pt modelId="{ABA29A16-63B4-47FF-81CC-2BDEC2E7060B}">
      <dgm:prSet phldrT="[Text]" custT="1"/>
      <dgm:spPr/>
      <dgm:t>
        <a:bodyPr/>
        <a:lstStyle/>
        <a:p>
          <a:r>
            <a:rPr lang="en-US" sz="1200" dirty="0" smtClean="0"/>
            <a:t>Repair harm and restore positive relationships</a:t>
          </a:r>
          <a:endParaRPr lang="en-US" sz="1200" dirty="0"/>
        </a:p>
      </dgm:t>
    </dgm:pt>
    <dgm:pt modelId="{879D846E-8F26-4196-9BE0-819E87272855}" type="parTrans" cxnId="{C7782DF9-92B4-4CFD-8830-A7F0E1905CD3}">
      <dgm:prSet/>
      <dgm:spPr/>
      <dgm:t>
        <a:bodyPr/>
        <a:lstStyle/>
        <a:p>
          <a:endParaRPr lang="en-US"/>
        </a:p>
      </dgm:t>
    </dgm:pt>
    <dgm:pt modelId="{5A6482B0-04F5-442D-92D2-299E5BE3A671}" type="sibTrans" cxnId="{C7782DF9-92B4-4CFD-8830-A7F0E1905CD3}">
      <dgm:prSet/>
      <dgm:spPr/>
      <dgm:t>
        <a:bodyPr/>
        <a:lstStyle/>
        <a:p>
          <a:endParaRPr lang="en-US"/>
        </a:p>
      </dgm:t>
    </dgm:pt>
    <dgm:pt modelId="{05993D3C-5D32-4BFF-9818-F34F93597AB0}">
      <dgm:prSet phldrT="[Text]" custT="1"/>
      <dgm:spPr/>
      <dgm:t>
        <a:bodyPr/>
        <a:lstStyle/>
        <a:p>
          <a:r>
            <a:rPr lang="en-US" sz="1200" dirty="0" smtClean="0"/>
            <a:t>Resolve conflict, hold individuals and groups accountable</a:t>
          </a:r>
          <a:endParaRPr lang="en-US" sz="1200" dirty="0"/>
        </a:p>
      </dgm:t>
    </dgm:pt>
    <dgm:pt modelId="{09D23BFA-6357-4371-8252-DA7AED4399EF}" type="parTrans" cxnId="{364C4350-1357-4A67-90F5-9B630EB2BF1E}">
      <dgm:prSet/>
      <dgm:spPr/>
      <dgm:t>
        <a:bodyPr/>
        <a:lstStyle/>
        <a:p>
          <a:endParaRPr lang="en-US"/>
        </a:p>
      </dgm:t>
    </dgm:pt>
    <dgm:pt modelId="{A4879F28-B31B-4AD9-9265-41764A247446}" type="sibTrans" cxnId="{364C4350-1357-4A67-90F5-9B630EB2BF1E}">
      <dgm:prSet/>
      <dgm:spPr/>
      <dgm:t>
        <a:bodyPr/>
        <a:lstStyle/>
        <a:p>
          <a:endParaRPr lang="en-US"/>
        </a:p>
      </dgm:t>
    </dgm:pt>
    <dgm:pt modelId="{F0EBB3BC-FEC4-4512-9E91-8ABF3764CC67}" type="pres">
      <dgm:prSet presAssocID="{3B2BD3BA-CF39-4EF6-A189-3777BD419459}" presName="cycle" presStyleCnt="0">
        <dgm:presLayoutVars>
          <dgm:dir/>
          <dgm:resizeHandles val="exact"/>
        </dgm:presLayoutVars>
      </dgm:prSet>
      <dgm:spPr/>
      <dgm:t>
        <a:bodyPr/>
        <a:lstStyle/>
        <a:p>
          <a:endParaRPr lang="en-US"/>
        </a:p>
      </dgm:t>
    </dgm:pt>
    <dgm:pt modelId="{8A11FC7D-9320-438D-BE29-3172EF767636}" type="pres">
      <dgm:prSet presAssocID="{52C9D227-7B47-4277-8C02-F350B4233A01}" presName="node" presStyleLbl="node1" presStyleIdx="0" presStyleCnt="5">
        <dgm:presLayoutVars>
          <dgm:bulletEnabled val="1"/>
        </dgm:presLayoutVars>
      </dgm:prSet>
      <dgm:spPr/>
      <dgm:t>
        <a:bodyPr/>
        <a:lstStyle/>
        <a:p>
          <a:endParaRPr lang="en-US"/>
        </a:p>
      </dgm:t>
    </dgm:pt>
    <dgm:pt modelId="{7DCE1E39-FBAA-47A8-872B-465E4D3192B6}" type="pres">
      <dgm:prSet presAssocID="{74FD1A47-6092-47F4-A304-C885D32E9FED}" presName="sibTrans" presStyleLbl="sibTrans2D1" presStyleIdx="0" presStyleCnt="5"/>
      <dgm:spPr/>
      <dgm:t>
        <a:bodyPr/>
        <a:lstStyle/>
        <a:p>
          <a:endParaRPr lang="en-US"/>
        </a:p>
      </dgm:t>
    </dgm:pt>
    <dgm:pt modelId="{68E58036-DD71-4279-9DBD-70519D4633C1}" type="pres">
      <dgm:prSet presAssocID="{74FD1A47-6092-47F4-A304-C885D32E9FED}" presName="connectorText" presStyleLbl="sibTrans2D1" presStyleIdx="0" presStyleCnt="5"/>
      <dgm:spPr/>
      <dgm:t>
        <a:bodyPr/>
        <a:lstStyle/>
        <a:p>
          <a:endParaRPr lang="en-US"/>
        </a:p>
      </dgm:t>
    </dgm:pt>
    <dgm:pt modelId="{9702ED4C-69FA-459C-83DF-42F18361AFF8}" type="pres">
      <dgm:prSet presAssocID="{2FF24A71-CFA9-433B-943B-667AC9A3A104}" presName="node" presStyleLbl="node1" presStyleIdx="1" presStyleCnt="5">
        <dgm:presLayoutVars>
          <dgm:bulletEnabled val="1"/>
        </dgm:presLayoutVars>
      </dgm:prSet>
      <dgm:spPr/>
      <dgm:t>
        <a:bodyPr/>
        <a:lstStyle/>
        <a:p>
          <a:endParaRPr lang="en-US"/>
        </a:p>
      </dgm:t>
    </dgm:pt>
    <dgm:pt modelId="{3EE29CD9-E6A3-417F-ADDA-312B16A5BEFE}" type="pres">
      <dgm:prSet presAssocID="{9785B367-0610-4922-A2A4-EE8D9859D3F0}" presName="sibTrans" presStyleLbl="sibTrans2D1" presStyleIdx="1" presStyleCnt="5"/>
      <dgm:spPr/>
      <dgm:t>
        <a:bodyPr/>
        <a:lstStyle/>
        <a:p>
          <a:endParaRPr lang="en-US"/>
        </a:p>
      </dgm:t>
    </dgm:pt>
    <dgm:pt modelId="{B05A6107-F94D-4935-856D-E720E1A51FFC}" type="pres">
      <dgm:prSet presAssocID="{9785B367-0610-4922-A2A4-EE8D9859D3F0}" presName="connectorText" presStyleLbl="sibTrans2D1" presStyleIdx="1" presStyleCnt="5"/>
      <dgm:spPr/>
      <dgm:t>
        <a:bodyPr/>
        <a:lstStyle/>
        <a:p>
          <a:endParaRPr lang="en-US"/>
        </a:p>
      </dgm:t>
    </dgm:pt>
    <dgm:pt modelId="{CD41DC81-A00D-4B42-B814-6A9C013A78B6}" type="pres">
      <dgm:prSet presAssocID="{E24C6C91-5EF8-45FE-8BA8-F844858FAD51}" presName="node" presStyleLbl="node1" presStyleIdx="2" presStyleCnt="5">
        <dgm:presLayoutVars>
          <dgm:bulletEnabled val="1"/>
        </dgm:presLayoutVars>
      </dgm:prSet>
      <dgm:spPr/>
      <dgm:t>
        <a:bodyPr/>
        <a:lstStyle/>
        <a:p>
          <a:endParaRPr lang="en-US"/>
        </a:p>
      </dgm:t>
    </dgm:pt>
    <dgm:pt modelId="{F2756DC1-E748-4A4B-BFCE-61C1543F77F4}" type="pres">
      <dgm:prSet presAssocID="{341551EF-5C5A-4DC4-B4C2-5BFD7C7F0CD6}" presName="sibTrans" presStyleLbl="sibTrans2D1" presStyleIdx="2" presStyleCnt="5"/>
      <dgm:spPr/>
      <dgm:t>
        <a:bodyPr/>
        <a:lstStyle/>
        <a:p>
          <a:endParaRPr lang="en-US"/>
        </a:p>
      </dgm:t>
    </dgm:pt>
    <dgm:pt modelId="{BB124BA8-E5D7-4330-92F7-CEDCFB2B1666}" type="pres">
      <dgm:prSet presAssocID="{341551EF-5C5A-4DC4-B4C2-5BFD7C7F0CD6}" presName="connectorText" presStyleLbl="sibTrans2D1" presStyleIdx="2" presStyleCnt="5"/>
      <dgm:spPr/>
      <dgm:t>
        <a:bodyPr/>
        <a:lstStyle/>
        <a:p>
          <a:endParaRPr lang="en-US"/>
        </a:p>
      </dgm:t>
    </dgm:pt>
    <dgm:pt modelId="{A4E0A2FA-522B-4B52-B4C3-681CAD563858}" type="pres">
      <dgm:prSet presAssocID="{ABA29A16-63B4-47FF-81CC-2BDEC2E7060B}" presName="node" presStyleLbl="node1" presStyleIdx="3" presStyleCnt="5">
        <dgm:presLayoutVars>
          <dgm:bulletEnabled val="1"/>
        </dgm:presLayoutVars>
      </dgm:prSet>
      <dgm:spPr/>
      <dgm:t>
        <a:bodyPr/>
        <a:lstStyle/>
        <a:p>
          <a:endParaRPr lang="en-US"/>
        </a:p>
      </dgm:t>
    </dgm:pt>
    <dgm:pt modelId="{FE810B38-FF22-4600-9FEB-0888367182F5}" type="pres">
      <dgm:prSet presAssocID="{5A6482B0-04F5-442D-92D2-299E5BE3A671}" presName="sibTrans" presStyleLbl="sibTrans2D1" presStyleIdx="3" presStyleCnt="5"/>
      <dgm:spPr/>
      <dgm:t>
        <a:bodyPr/>
        <a:lstStyle/>
        <a:p>
          <a:endParaRPr lang="en-US"/>
        </a:p>
      </dgm:t>
    </dgm:pt>
    <dgm:pt modelId="{51D25CB9-9434-4D42-9DCA-CEBC09EC8948}" type="pres">
      <dgm:prSet presAssocID="{5A6482B0-04F5-442D-92D2-299E5BE3A671}" presName="connectorText" presStyleLbl="sibTrans2D1" presStyleIdx="3" presStyleCnt="5"/>
      <dgm:spPr/>
      <dgm:t>
        <a:bodyPr/>
        <a:lstStyle/>
        <a:p>
          <a:endParaRPr lang="en-US"/>
        </a:p>
      </dgm:t>
    </dgm:pt>
    <dgm:pt modelId="{4496AA22-6BCB-4A9D-9FE6-751ED780DEEF}" type="pres">
      <dgm:prSet presAssocID="{05993D3C-5D32-4BFF-9818-F34F93597AB0}" presName="node" presStyleLbl="node1" presStyleIdx="4" presStyleCnt="5">
        <dgm:presLayoutVars>
          <dgm:bulletEnabled val="1"/>
        </dgm:presLayoutVars>
      </dgm:prSet>
      <dgm:spPr/>
      <dgm:t>
        <a:bodyPr/>
        <a:lstStyle/>
        <a:p>
          <a:endParaRPr lang="en-US"/>
        </a:p>
      </dgm:t>
    </dgm:pt>
    <dgm:pt modelId="{97580300-F6EA-4554-ACEF-DCFD0B52A11E}" type="pres">
      <dgm:prSet presAssocID="{A4879F28-B31B-4AD9-9265-41764A247446}" presName="sibTrans" presStyleLbl="sibTrans2D1" presStyleIdx="4" presStyleCnt="5"/>
      <dgm:spPr/>
      <dgm:t>
        <a:bodyPr/>
        <a:lstStyle/>
        <a:p>
          <a:endParaRPr lang="en-US"/>
        </a:p>
      </dgm:t>
    </dgm:pt>
    <dgm:pt modelId="{8F467480-B930-4367-8F61-F77DAF5A5A52}" type="pres">
      <dgm:prSet presAssocID="{A4879F28-B31B-4AD9-9265-41764A247446}" presName="connectorText" presStyleLbl="sibTrans2D1" presStyleIdx="4" presStyleCnt="5"/>
      <dgm:spPr/>
      <dgm:t>
        <a:bodyPr/>
        <a:lstStyle/>
        <a:p>
          <a:endParaRPr lang="en-US"/>
        </a:p>
      </dgm:t>
    </dgm:pt>
  </dgm:ptLst>
  <dgm:cxnLst>
    <dgm:cxn modelId="{0849C1B1-A291-4BB2-B462-7D51D822D525}" type="presOf" srcId="{E24C6C91-5EF8-45FE-8BA8-F844858FAD51}" destId="{CD41DC81-A00D-4B42-B814-6A9C013A78B6}" srcOrd="0" destOrd="0" presId="urn:microsoft.com/office/officeart/2005/8/layout/cycle2"/>
    <dgm:cxn modelId="{17F4CD49-5CFB-43F8-840F-B71B60D69ACB}" type="presOf" srcId="{2FF24A71-CFA9-433B-943B-667AC9A3A104}" destId="{9702ED4C-69FA-459C-83DF-42F18361AFF8}" srcOrd="0" destOrd="0" presId="urn:microsoft.com/office/officeart/2005/8/layout/cycle2"/>
    <dgm:cxn modelId="{686E658E-020C-4375-AD46-0AF929DA3D3E}" srcId="{3B2BD3BA-CF39-4EF6-A189-3777BD419459}" destId="{2FF24A71-CFA9-433B-943B-667AC9A3A104}" srcOrd="1" destOrd="0" parTransId="{79D807DD-8179-4AF4-8041-602E99B9B2C8}" sibTransId="{9785B367-0610-4922-A2A4-EE8D9859D3F0}"/>
    <dgm:cxn modelId="{14BFFA95-11AA-4F32-8B9B-A7BDF80CF7F3}" type="presOf" srcId="{74FD1A47-6092-47F4-A304-C885D32E9FED}" destId="{7DCE1E39-FBAA-47A8-872B-465E4D3192B6}" srcOrd="0" destOrd="0" presId="urn:microsoft.com/office/officeart/2005/8/layout/cycle2"/>
    <dgm:cxn modelId="{A4CA6D27-EC9E-4D64-B0EA-3DC693B7F690}" type="presOf" srcId="{3B2BD3BA-CF39-4EF6-A189-3777BD419459}" destId="{F0EBB3BC-FEC4-4512-9E91-8ABF3764CC67}" srcOrd="0" destOrd="0" presId="urn:microsoft.com/office/officeart/2005/8/layout/cycle2"/>
    <dgm:cxn modelId="{C7782DF9-92B4-4CFD-8830-A7F0E1905CD3}" srcId="{3B2BD3BA-CF39-4EF6-A189-3777BD419459}" destId="{ABA29A16-63B4-47FF-81CC-2BDEC2E7060B}" srcOrd="3" destOrd="0" parTransId="{879D846E-8F26-4196-9BE0-819E87272855}" sibTransId="{5A6482B0-04F5-442D-92D2-299E5BE3A671}"/>
    <dgm:cxn modelId="{E7448CEC-5EF3-45F1-A690-37B4994C75DE}" srcId="{3B2BD3BA-CF39-4EF6-A189-3777BD419459}" destId="{E24C6C91-5EF8-45FE-8BA8-F844858FAD51}" srcOrd="2" destOrd="0" parTransId="{97C3F54A-BC39-4E7E-B3FB-6FE05F23F549}" sibTransId="{341551EF-5C5A-4DC4-B4C2-5BFD7C7F0CD6}"/>
    <dgm:cxn modelId="{0EDDA0AD-91F8-4AB2-AFBF-8A5478D60C56}" type="presOf" srcId="{9785B367-0610-4922-A2A4-EE8D9859D3F0}" destId="{3EE29CD9-E6A3-417F-ADDA-312B16A5BEFE}" srcOrd="0" destOrd="0" presId="urn:microsoft.com/office/officeart/2005/8/layout/cycle2"/>
    <dgm:cxn modelId="{39C50571-027D-4538-86AC-B08C77504B32}" type="presOf" srcId="{ABA29A16-63B4-47FF-81CC-2BDEC2E7060B}" destId="{A4E0A2FA-522B-4B52-B4C3-681CAD563858}" srcOrd="0" destOrd="0" presId="urn:microsoft.com/office/officeart/2005/8/layout/cycle2"/>
    <dgm:cxn modelId="{0D522255-FECB-43E9-9A52-58775BA70DBD}" srcId="{3B2BD3BA-CF39-4EF6-A189-3777BD419459}" destId="{52C9D227-7B47-4277-8C02-F350B4233A01}" srcOrd="0" destOrd="0" parTransId="{256A0320-7163-4350-9382-E9FD37670A1D}" sibTransId="{74FD1A47-6092-47F4-A304-C885D32E9FED}"/>
    <dgm:cxn modelId="{B8A2FDC2-C664-4D82-8BED-DD2D17499B4E}" type="presOf" srcId="{5A6482B0-04F5-442D-92D2-299E5BE3A671}" destId="{51D25CB9-9434-4D42-9DCA-CEBC09EC8948}" srcOrd="1" destOrd="0" presId="urn:microsoft.com/office/officeart/2005/8/layout/cycle2"/>
    <dgm:cxn modelId="{364C4350-1357-4A67-90F5-9B630EB2BF1E}" srcId="{3B2BD3BA-CF39-4EF6-A189-3777BD419459}" destId="{05993D3C-5D32-4BFF-9818-F34F93597AB0}" srcOrd="4" destOrd="0" parTransId="{09D23BFA-6357-4371-8252-DA7AED4399EF}" sibTransId="{A4879F28-B31B-4AD9-9265-41764A247446}"/>
    <dgm:cxn modelId="{4CC1B0CE-F83B-41D8-8F95-9637441B6976}" type="presOf" srcId="{341551EF-5C5A-4DC4-B4C2-5BFD7C7F0CD6}" destId="{BB124BA8-E5D7-4330-92F7-CEDCFB2B1666}" srcOrd="1" destOrd="0" presId="urn:microsoft.com/office/officeart/2005/8/layout/cycle2"/>
    <dgm:cxn modelId="{A805D920-1E43-4CD4-9C54-0D5F2493B6ED}" type="presOf" srcId="{9785B367-0610-4922-A2A4-EE8D9859D3F0}" destId="{B05A6107-F94D-4935-856D-E720E1A51FFC}" srcOrd="1" destOrd="0" presId="urn:microsoft.com/office/officeart/2005/8/layout/cycle2"/>
    <dgm:cxn modelId="{F2EA98EC-D5EF-4995-8995-9E094B9D0A16}" type="presOf" srcId="{A4879F28-B31B-4AD9-9265-41764A247446}" destId="{8F467480-B930-4367-8F61-F77DAF5A5A52}" srcOrd="1" destOrd="0" presId="urn:microsoft.com/office/officeart/2005/8/layout/cycle2"/>
    <dgm:cxn modelId="{F7C6C742-E983-4921-85EC-72EA8112A184}" type="presOf" srcId="{52C9D227-7B47-4277-8C02-F350B4233A01}" destId="{8A11FC7D-9320-438D-BE29-3172EF767636}" srcOrd="0" destOrd="0" presId="urn:microsoft.com/office/officeart/2005/8/layout/cycle2"/>
    <dgm:cxn modelId="{91756021-772B-48D2-B939-1A79D1F156A2}" type="presOf" srcId="{341551EF-5C5A-4DC4-B4C2-5BFD7C7F0CD6}" destId="{F2756DC1-E748-4A4B-BFCE-61C1543F77F4}" srcOrd="0" destOrd="0" presId="urn:microsoft.com/office/officeart/2005/8/layout/cycle2"/>
    <dgm:cxn modelId="{42C3FEF8-60B0-492D-AD0C-CAF61188A329}" type="presOf" srcId="{74FD1A47-6092-47F4-A304-C885D32E9FED}" destId="{68E58036-DD71-4279-9DBD-70519D4633C1}" srcOrd="1" destOrd="0" presId="urn:microsoft.com/office/officeart/2005/8/layout/cycle2"/>
    <dgm:cxn modelId="{BF9519F2-F92F-47C1-8D1D-49E87FF9AFFD}" type="presOf" srcId="{5A6482B0-04F5-442D-92D2-299E5BE3A671}" destId="{FE810B38-FF22-4600-9FEB-0888367182F5}" srcOrd="0" destOrd="0" presId="urn:microsoft.com/office/officeart/2005/8/layout/cycle2"/>
    <dgm:cxn modelId="{C3B6504F-FBF0-416D-80C6-A5922F4C422D}" type="presOf" srcId="{A4879F28-B31B-4AD9-9265-41764A247446}" destId="{97580300-F6EA-4554-ACEF-DCFD0B52A11E}" srcOrd="0" destOrd="0" presId="urn:microsoft.com/office/officeart/2005/8/layout/cycle2"/>
    <dgm:cxn modelId="{A6B8E176-0103-44F8-A8D9-0426F1981AB5}" type="presOf" srcId="{05993D3C-5D32-4BFF-9818-F34F93597AB0}" destId="{4496AA22-6BCB-4A9D-9FE6-751ED780DEEF}" srcOrd="0" destOrd="0" presId="urn:microsoft.com/office/officeart/2005/8/layout/cycle2"/>
    <dgm:cxn modelId="{94CD3F8A-C26C-4558-996E-D25C581AB35A}" type="presParOf" srcId="{F0EBB3BC-FEC4-4512-9E91-8ABF3764CC67}" destId="{8A11FC7D-9320-438D-BE29-3172EF767636}" srcOrd="0" destOrd="0" presId="urn:microsoft.com/office/officeart/2005/8/layout/cycle2"/>
    <dgm:cxn modelId="{48C2D9FB-DADD-454B-BBEC-0EA65B367542}" type="presParOf" srcId="{F0EBB3BC-FEC4-4512-9E91-8ABF3764CC67}" destId="{7DCE1E39-FBAA-47A8-872B-465E4D3192B6}" srcOrd="1" destOrd="0" presId="urn:microsoft.com/office/officeart/2005/8/layout/cycle2"/>
    <dgm:cxn modelId="{11AF903B-C5CC-4995-92DE-717D356835A3}" type="presParOf" srcId="{7DCE1E39-FBAA-47A8-872B-465E4D3192B6}" destId="{68E58036-DD71-4279-9DBD-70519D4633C1}" srcOrd="0" destOrd="0" presId="urn:microsoft.com/office/officeart/2005/8/layout/cycle2"/>
    <dgm:cxn modelId="{81ECB253-0BE3-4E56-9C7F-AAB780ACA6C2}" type="presParOf" srcId="{F0EBB3BC-FEC4-4512-9E91-8ABF3764CC67}" destId="{9702ED4C-69FA-459C-83DF-42F18361AFF8}" srcOrd="2" destOrd="0" presId="urn:microsoft.com/office/officeart/2005/8/layout/cycle2"/>
    <dgm:cxn modelId="{7A3580AC-54C4-42A4-9297-3795C380D0B3}" type="presParOf" srcId="{F0EBB3BC-FEC4-4512-9E91-8ABF3764CC67}" destId="{3EE29CD9-E6A3-417F-ADDA-312B16A5BEFE}" srcOrd="3" destOrd="0" presId="urn:microsoft.com/office/officeart/2005/8/layout/cycle2"/>
    <dgm:cxn modelId="{6AAA1BF6-C037-4550-8E59-149CF5D886C8}" type="presParOf" srcId="{3EE29CD9-E6A3-417F-ADDA-312B16A5BEFE}" destId="{B05A6107-F94D-4935-856D-E720E1A51FFC}" srcOrd="0" destOrd="0" presId="urn:microsoft.com/office/officeart/2005/8/layout/cycle2"/>
    <dgm:cxn modelId="{1C4C88E6-4C46-41CE-B0D6-3116F332E8FE}" type="presParOf" srcId="{F0EBB3BC-FEC4-4512-9E91-8ABF3764CC67}" destId="{CD41DC81-A00D-4B42-B814-6A9C013A78B6}" srcOrd="4" destOrd="0" presId="urn:microsoft.com/office/officeart/2005/8/layout/cycle2"/>
    <dgm:cxn modelId="{7AA8AA11-4196-44AE-BA92-83FDE9DFA69A}" type="presParOf" srcId="{F0EBB3BC-FEC4-4512-9E91-8ABF3764CC67}" destId="{F2756DC1-E748-4A4B-BFCE-61C1543F77F4}" srcOrd="5" destOrd="0" presId="urn:microsoft.com/office/officeart/2005/8/layout/cycle2"/>
    <dgm:cxn modelId="{0E86D311-4606-408B-8783-B0D5B275D7F8}" type="presParOf" srcId="{F2756DC1-E748-4A4B-BFCE-61C1543F77F4}" destId="{BB124BA8-E5D7-4330-92F7-CEDCFB2B1666}" srcOrd="0" destOrd="0" presId="urn:microsoft.com/office/officeart/2005/8/layout/cycle2"/>
    <dgm:cxn modelId="{E982811A-714F-4775-8639-4E85FBB545A6}" type="presParOf" srcId="{F0EBB3BC-FEC4-4512-9E91-8ABF3764CC67}" destId="{A4E0A2FA-522B-4B52-B4C3-681CAD563858}" srcOrd="6" destOrd="0" presId="urn:microsoft.com/office/officeart/2005/8/layout/cycle2"/>
    <dgm:cxn modelId="{8A9B3485-FCF3-4756-95B7-7B458636F7CC}" type="presParOf" srcId="{F0EBB3BC-FEC4-4512-9E91-8ABF3764CC67}" destId="{FE810B38-FF22-4600-9FEB-0888367182F5}" srcOrd="7" destOrd="0" presId="urn:microsoft.com/office/officeart/2005/8/layout/cycle2"/>
    <dgm:cxn modelId="{358E5800-8762-4300-AEC9-1A4E21A1E189}" type="presParOf" srcId="{FE810B38-FF22-4600-9FEB-0888367182F5}" destId="{51D25CB9-9434-4D42-9DCA-CEBC09EC8948}" srcOrd="0" destOrd="0" presId="urn:microsoft.com/office/officeart/2005/8/layout/cycle2"/>
    <dgm:cxn modelId="{517F1304-8AE7-44EA-91E6-2C6A9EA13862}" type="presParOf" srcId="{F0EBB3BC-FEC4-4512-9E91-8ABF3764CC67}" destId="{4496AA22-6BCB-4A9D-9FE6-751ED780DEEF}" srcOrd="8" destOrd="0" presId="urn:microsoft.com/office/officeart/2005/8/layout/cycle2"/>
    <dgm:cxn modelId="{3CAE495C-41CE-48BC-9981-36596DFEE925}" type="presParOf" srcId="{F0EBB3BC-FEC4-4512-9E91-8ABF3764CC67}" destId="{97580300-F6EA-4554-ACEF-DCFD0B52A11E}" srcOrd="9" destOrd="0" presId="urn:microsoft.com/office/officeart/2005/8/layout/cycle2"/>
    <dgm:cxn modelId="{D5689CD8-DA14-485F-B32E-2C1DB0B9500B}" type="presParOf" srcId="{97580300-F6EA-4554-ACEF-DCFD0B52A11E}" destId="{8F467480-B930-4367-8F61-F77DAF5A5A52}"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DFE903-D621-4ABC-B8C8-51CF85DF48E8}" type="doc">
      <dgm:prSet loTypeId="urn:microsoft.com/office/officeart/2005/8/layout/hProcess9" loCatId="process" qsTypeId="urn:microsoft.com/office/officeart/2005/8/quickstyle/simple1" qsCatId="simple" csTypeId="urn:microsoft.com/office/officeart/2005/8/colors/accent1_2" csCatId="accent1" phldr="1"/>
      <dgm:spPr/>
    </dgm:pt>
    <dgm:pt modelId="{62F05AE9-1087-4924-A32E-0D66F713AD62}">
      <dgm:prSet phldrT="[Text]" custT="1"/>
      <dgm:spPr/>
      <dgm:t>
        <a:bodyPr/>
        <a:lstStyle/>
        <a:p>
          <a:r>
            <a:rPr lang="en-US" sz="1800" dirty="0" smtClean="0"/>
            <a:t>Requires engagement from all involved parties</a:t>
          </a:r>
          <a:endParaRPr lang="en-US" sz="1800" dirty="0"/>
        </a:p>
      </dgm:t>
    </dgm:pt>
    <dgm:pt modelId="{85D1F5DA-D476-404D-B3EC-30305C7A650F}" type="parTrans" cxnId="{5074BE6A-9EAA-4FF0-A32A-20AEA03BFEE7}">
      <dgm:prSet/>
      <dgm:spPr/>
      <dgm:t>
        <a:bodyPr/>
        <a:lstStyle/>
        <a:p>
          <a:endParaRPr lang="en-US"/>
        </a:p>
      </dgm:t>
    </dgm:pt>
    <dgm:pt modelId="{194140FB-C4BB-4186-8CAF-7B9B58F8F143}" type="sibTrans" cxnId="{5074BE6A-9EAA-4FF0-A32A-20AEA03BFEE7}">
      <dgm:prSet/>
      <dgm:spPr/>
      <dgm:t>
        <a:bodyPr/>
        <a:lstStyle/>
        <a:p>
          <a:endParaRPr lang="en-US"/>
        </a:p>
      </dgm:t>
    </dgm:pt>
    <dgm:pt modelId="{7E6E4F59-D814-4F29-B5DA-30B1340BF134}">
      <dgm:prSet phldrT="[Text]" custT="1"/>
      <dgm:spPr/>
      <dgm:t>
        <a:bodyPr/>
        <a:lstStyle/>
        <a:p>
          <a:r>
            <a:rPr lang="en-US" sz="1800" dirty="0" smtClean="0"/>
            <a:t>Requires a pledge of time and money from district and administrators</a:t>
          </a:r>
          <a:endParaRPr lang="en-US" sz="1800" dirty="0"/>
        </a:p>
      </dgm:t>
    </dgm:pt>
    <dgm:pt modelId="{D3F235E6-6942-4A81-B588-1EFF9A0DC3FC}" type="parTrans" cxnId="{BE761503-2865-4EB1-AC19-427D95BEEFA7}">
      <dgm:prSet/>
      <dgm:spPr/>
      <dgm:t>
        <a:bodyPr/>
        <a:lstStyle/>
        <a:p>
          <a:endParaRPr lang="en-US"/>
        </a:p>
      </dgm:t>
    </dgm:pt>
    <dgm:pt modelId="{9D883093-836A-4E13-B2E3-AECC87124469}" type="sibTrans" cxnId="{BE761503-2865-4EB1-AC19-427D95BEEFA7}">
      <dgm:prSet/>
      <dgm:spPr/>
      <dgm:t>
        <a:bodyPr/>
        <a:lstStyle/>
        <a:p>
          <a:endParaRPr lang="en-US"/>
        </a:p>
      </dgm:t>
    </dgm:pt>
    <dgm:pt modelId="{DAABB801-FCD1-4AA2-B2BB-820E8712570B}">
      <dgm:prSet phldrT="[Text]" custT="1"/>
      <dgm:spPr/>
      <dgm:t>
        <a:bodyPr/>
        <a:lstStyle/>
        <a:p>
          <a:r>
            <a:rPr lang="en-US" sz="1800" dirty="0" smtClean="0"/>
            <a:t>Time, money, and enthusiasm required can be prohibitive</a:t>
          </a:r>
          <a:endParaRPr lang="en-US" sz="1800" dirty="0"/>
        </a:p>
      </dgm:t>
    </dgm:pt>
    <dgm:pt modelId="{A3248B59-A9BD-426C-BE29-1402EAC9979E}" type="parTrans" cxnId="{833D8195-88FD-43D1-B729-C1A0E4993B37}">
      <dgm:prSet/>
      <dgm:spPr/>
      <dgm:t>
        <a:bodyPr/>
        <a:lstStyle/>
        <a:p>
          <a:endParaRPr lang="en-US"/>
        </a:p>
      </dgm:t>
    </dgm:pt>
    <dgm:pt modelId="{25977AB4-65F8-49A3-829E-D7EC0C180F62}" type="sibTrans" cxnId="{833D8195-88FD-43D1-B729-C1A0E4993B37}">
      <dgm:prSet/>
      <dgm:spPr/>
      <dgm:t>
        <a:bodyPr/>
        <a:lstStyle/>
        <a:p>
          <a:endParaRPr lang="en-US"/>
        </a:p>
      </dgm:t>
    </dgm:pt>
    <dgm:pt modelId="{7EA4BC58-B5AE-4A11-BF50-854828C752CF}" type="pres">
      <dgm:prSet presAssocID="{68DFE903-D621-4ABC-B8C8-51CF85DF48E8}" presName="CompostProcess" presStyleCnt="0">
        <dgm:presLayoutVars>
          <dgm:dir/>
          <dgm:resizeHandles val="exact"/>
        </dgm:presLayoutVars>
      </dgm:prSet>
      <dgm:spPr/>
    </dgm:pt>
    <dgm:pt modelId="{12AB4477-99EF-468F-B3D1-29BD1C19B345}" type="pres">
      <dgm:prSet presAssocID="{68DFE903-D621-4ABC-B8C8-51CF85DF48E8}" presName="arrow" presStyleLbl="bgShp" presStyleIdx="0" presStyleCnt="1"/>
      <dgm:spPr/>
    </dgm:pt>
    <dgm:pt modelId="{8A195A63-E2F8-4074-8D2B-4338E0B4ACB2}" type="pres">
      <dgm:prSet presAssocID="{68DFE903-D621-4ABC-B8C8-51CF85DF48E8}" presName="linearProcess" presStyleCnt="0"/>
      <dgm:spPr/>
    </dgm:pt>
    <dgm:pt modelId="{17EE4909-AACD-4362-8847-5E643E957A4E}" type="pres">
      <dgm:prSet presAssocID="{62F05AE9-1087-4924-A32E-0D66F713AD62}" presName="textNode" presStyleLbl="node1" presStyleIdx="0" presStyleCnt="3">
        <dgm:presLayoutVars>
          <dgm:bulletEnabled val="1"/>
        </dgm:presLayoutVars>
      </dgm:prSet>
      <dgm:spPr/>
      <dgm:t>
        <a:bodyPr/>
        <a:lstStyle/>
        <a:p>
          <a:endParaRPr lang="en-US"/>
        </a:p>
      </dgm:t>
    </dgm:pt>
    <dgm:pt modelId="{101D3178-4456-48F0-9634-2DDA66375159}" type="pres">
      <dgm:prSet presAssocID="{194140FB-C4BB-4186-8CAF-7B9B58F8F143}" presName="sibTrans" presStyleCnt="0"/>
      <dgm:spPr/>
    </dgm:pt>
    <dgm:pt modelId="{2A4DE5EE-677C-48A4-ADDD-4551CBA13CF0}" type="pres">
      <dgm:prSet presAssocID="{7E6E4F59-D814-4F29-B5DA-30B1340BF134}" presName="textNode" presStyleLbl="node1" presStyleIdx="1" presStyleCnt="3">
        <dgm:presLayoutVars>
          <dgm:bulletEnabled val="1"/>
        </dgm:presLayoutVars>
      </dgm:prSet>
      <dgm:spPr/>
      <dgm:t>
        <a:bodyPr/>
        <a:lstStyle/>
        <a:p>
          <a:endParaRPr lang="en-US"/>
        </a:p>
      </dgm:t>
    </dgm:pt>
    <dgm:pt modelId="{272B2691-1B6C-4E6F-A66B-3012066FDB01}" type="pres">
      <dgm:prSet presAssocID="{9D883093-836A-4E13-B2E3-AECC87124469}" presName="sibTrans" presStyleCnt="0"/>
      <dgm:spPr/>
    </dgm:pt>
    <dgm:pt modelId="{43078428-5A17-4D22-94ED-F7471CDE95FF}" type="pres">
      <dgm:prSet presAssocID="{DAABB801-FCD1-4AA2-B2BB-820E8712570B}" presName="textNode" presStyleLbl="node1" presStyleIdx="2" presStyleCnt="3">
        <dgm:presLayoutVars>
          <dgm:bulletEnabled val="1"/>
        </dgm:presLayoutVars>
      </dgm:prSet>
      <dgm:spPr/>
      <dgm:t>
        <a:bodyPr/>
        <a:lstStyle/>
        <a:p>
          <a:endParaRPr lang="en-US"/>
        </a:p>
      </dgm:t>
    </dgm:pt>
  </dgm:ptLst>
  <dgm:cxnLst>
    <dgm:cxn modelId="{0A7FDA99-47B7-4FEA-AFB7-379799A037BD}" type="presOf" srcId="{62F05AE9-1087-4924-A32E-0D66F713AD62}" destId="{17EE4909-AACD-4362-8847-5E643E957A4E}" srcOrd="0" destOrd="0" presId="urn:microsoft.com/office/officeart/2005/8/layout/hProcess9"/>
    <dgm:cxn modelId="{5074BE6A-9EAA-4FF0-A32A-20AEA03BFEE7}" srcId="{68DFE903-D621-4ABC-B8C8-51CF85DF48E8}" destId="{62F05AE9-1087-4924-A32E-0D66F713AD62}" srcOrd="0" destOrd="0" parTransId="{85D1F5DA-D476-404D-B3EC-30305C7A650F}" sibTransId="{194140FB-C4BB-4186-8CAF-7B9B58F8F143}"/>
    <dgm:cxn modelId="{1B0C3A97-6F17-4D82-AC38-DD687FFB257B}" type="presOf" srcId="{68DFE903-D621-4ABC-B8C8-51CF85DF48E8}" destId="{7EA4BC58-B5AE-4A11-BF50-854828C752CF}" srcOrd="0" destOrd="0" presId="urn:microsoft.com/office/officeart/2005/8/layout/hProcess9"/>
    <dgm:cxn modelId="{BE761503-2865-4EB1-AC19-427D95BEEFA7}" srcId="{68DFE903-D621-4ABC-B8C8-51CF85DF48E8}" destId="{7E6E4F59-D814-4F29-B5DA-30B1340BF134}" srcOrd="1" destOrd="0" parTransId="{D3F235E6-6942-4A81-B588-1EFF9A0DC3FC}" sibTransId="{9D883093-836A-4E13-B2E3-AECC87124469}"/>
    <dgm:cxn modelId="{333A225B-AF6F-416C-8402-1E7F6D75A610}" type="presOf" srcId="{DAABB801-FCD1-4AA2-B2BB-820E8712570B}" destId="{43078428-5A17-4D22-94ED-F7471CDE95FF}" srcOrd="0" destOrd="0" presId="urn:microsoft.com/office/officeart/2005/8/layout/hProcess9"/>
    <dgm:cxn modelId="{23F4573F-1120-4CE8-9E47-739D53BAC1B1}" type="presOf" srcId="{7E6E4F59-D814-4F29-B5DA-30B1340BF134}" destId="{2A4DE5EE-677C-48A4-ADDD-4551CBA13CF0}" srcOrd="0" destOrd="0" presId="urn:microsoft.com/office/officeart/2005/8/layout/hProcess9"/>
    <dgm:cxn modelId="{833D8195-88FD-43D1-B729-C1A0E4993B37}" srcId="{68DFE903-D621-4ABC-B8C8-51CF85DF48E8}" destId="{DAABB801-FCD1-4AA2-B2BB-820E8712570B}" srcOrd="2" destOrd="0" parTransId="{A3248B59-A9BD-426C-BE29-1402EAC9979E}" sibTransId="{25977AB4-65F8-49A3-829E-D7EC0C180F62}"/>
    <dgm:cxn modelId="{A1D39E51-0B13-4254-8540-083513300B8F}" type="presParOf" srcId="{7EA4BC58-B5AE-4A11-BF50-854828C752CF}" destId="{12AB4477-99EF-468F-B3D1-29BD1C19B345}" srcOrd="0" destOrd="0" presId="urn:microsoft.com/office/officeart/2005/8/layout/hProcess9"/>
    <dgm:cxn modelId="{03345032-0281-46FC-BB31-9FF4AC6F7C3A}" type="presParOf" srcId="{7EA4BC58-B5AE-4A11-BF50-854828C752CF}" destId="{8A195A63-E2F8-4074-8D2B-4338E0B4ACB2}" srcOrd="1" destOrd="0" presId="urn:microsoft.com/office/officeart/2005/8/layout/hProcess9"/>
    <dgm:cxn modelId="{EB789984-2166-4ACE-A50C-9CB5E63D3523}" type="presParOf" srcId="{8A195A63-E2F8-4074-8D2B-4338E0B4ACB2}" destId="{17EE4909-AACD-4362-8847-5E643E957A4E}" srcOrd="0" destOrd="0" presId="urn:microsoft.com/office/officeart/2005/8/layout/hProcess9"/>
    <dgm:cxn modelId="{7F9DFB40-6795-4F19-B3B8-C438023DE639}" type="presParOf" srcId="{8A195A63-E2F8-4074-8D2B-4338E0B4ACB2}" destId="{101D3178-4456-48F0-9634-2DDA66375159}" srcOrd="1" destOrd="0" presId="urn:microsoft.com/office/officeart/2005/8/layout/hProcess9"/>
    <dgm:cxn modelId="{9852DF23-9E7B-4043-87A0-BBBD8398AE1B}" type="presParOf" srcId="{8A195A63-E2F8-4074-8D2B-4338E0B4ACB2}" destId="{2A4DE5EE-677C-48A4-ADDD-4551CBA13CF0}" srcOrd="2" destOrd="0" presId="urn:microsoft.com/office/officeart/2005/8/layout/hProcess9"/>
    <dgm:cxn modelId="{F5FDCC41-A9E9-4D7F-BAA2-336268BFD154}" type="presParOf" srcId="{8A195A63-E2F8-4074-8D2B-4338E0B4ACB2}" destId="{272B2691-1B6C-4E6F-A66B-3012066FDB01}" srcOrd="3" destOrd="0" presId="urn:microsoft.com/office/officeart/2005/8/layout/hProcess9"/>
    <dgm:cxn modelId="{FFBD459D-BA33-49E6-9C76-35F30CED79F8}" type="presParOf" srcId="{8A195A63-E2F8-4074-8D2B-4338E0B4ACB2}" destId="{43078428-5A17-4D22-94ED-F7471CDE95F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E0D085-9B61-4CA7-B925-C35F6FD3705A}"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F5F4FC58-E7AD-4008-B193-2C21DDB5FA59}">
      <dgm:prSet phldrT="[Text]"/>
      <dgm:spPr/>
      <dgm:t>
        <a:bodyPr/>
        <a:lstStyle/>
        <a:p>
          <a:r>
            <a:rPr lang="en-US" dirty="0" smtClean="0"/>
            <a:t>Retributive</a:t>
          </a:r>
          <a:endParaRPr lang="en-US" dirty="0"/>
        </a:p>
      </dgm:t>
    </dgm:pt>
    <dgm:pt modelId="{590EFF64-D589-4569-88E4-270A5010C2EE}" type="parTrans" cxnId="{9FDBA3BB-4F19-417C-84AD-2926C846209E}">
      <dgm:prSet/>
      <dgm:spPr/>
      <dgm:t>
        <a:bodyPr/>
        <a:lstStyle/>
        <a:p>
          <a:endParaRPr lang="en-US"/>
        </a:p>
      </dgm:t>
    </dgm:pt>
    <dgm:pt modelId="{3C128597-F3B3-4BFA-A16D-1AD119334624}" type="sibTrans" cxnId="{9FDBA3BB-4F19-417C-84AD-2926C846209E}">
      <dgm:prSet/>
      <dgm:spPr/>
      <dgm:t>
        <a:bodyPr/>
        <a:lstStyle/>
        <a:p>
          <a:endParaRPr lang="en-US"/>
        </a:p>
      </dgm:t>
    </dgm:pt>
    <dgm:pt modelId="{FCF3630F-9868-41EC-B892-358ADF3473BD}">
      <dgm:prSet phldrT="[Text]"/>
      <dgm:spPr/>
      <dgm:t>
        <a:bodyPr/>
        <a:lstStyle/>
        <a:p>
          <a:r>
            <a:rPr lang="en-US" dirty="0" smtClean="0"/>
            <a:t>WES/EBIS /WHS use some form of:</a:t>
          </a:r>
          <a:endParaRPr lang="en-US" dirty="0"/>
        </a:p>
      </dgm:t>
    </dgm:pt>
    <dgm:pt modelId="{F58BECD6-8729-42A1-9128-E2FE63B1BB0B}" type="parTrans" cxnId="{37FD0077-E20C-4F0F-BE32-3851445DB29B}">
      <dgm:prSet/>
      <dgm:spPr/>
      <dgm:t>
        <a:bodyPr/>
        <a:lstStyle/>
        <a:p>
          <a:endParaRPr lang="en-US"/>
        </a:p>
      </dgm:t>
    </dgm:pt>
    <dgm:pt modelId="{24F61312-3AAD-4344-8847-B68A55240C6D}" type="sibTrans" cxnId="{37FD0077-E20C-4F0F-BE32-3851445DB29B}">
      <dgm:prSet/>
      <dgm:spPr/>
      <dgm:t>
        <a:bodyPr/>
        <a:lstStyle/>
        <a:p>
          <a:endParaRPr lang="en-US"/>
        </a:p>
      </dgm:t>
    </dgm:pt>
    <dgm:pt modelId="{499EA06E-A4E3-4432-9C37-0F59579AF05A}">
      <dgm:prSet phldrT="[Text]"/>
      <dgm:spPr/>
      <dgm:t>
        <a:bodyPr/>
        <a:lstStyle/>
        <a:p>
          <a:r>
            <a:rPr lang="en-US" dirty="0" smtClean="0"/>
            <a:t>Detention</a:t>
          </a:r>
          <a:endParaRPr lang="en-US" dirty="0"/>
        </a:p>
      </dgm:t>
    </dgm:pt>
    <dgm:pt modelId="{42278FA0-AA35-4879-AA81-5917E40BBC17}" type="parTrans" cxnId="{A245805E-9C3D-4B5C-9AD9-CE4A1FE25D19}">
      <dgm:prSet/>
      <dgm:spPr/>
      <dgm:t>
        <a:bodyPr/>
        <a:lstStyle/>
        <a:p>
          <a:endParaRPr lang="en-US"/>
        </a:p>
      </dgm:t>
    </dgm:pt>
    <dgm:pt modelId="{9F485D46-72FF-4BD1-AB33-58267BDF03AA}" type="sibTrans" cxnId="{A245805E-9C3D-4B5C-9AD9-CE4A1FE25D19}">
      <dgm:prSet/>
      <dgm:spPr/>
      <dgm:t>
        <a:bodyPr/>
        <a:lstStyle/>
        <a:p>
          <a:endParaRPr lang="en-US"/>
        </a:p>
      </dgm:t>
    </dgm:pt>
    <dgm:pt modelId="{650897F9-3AA9-4A78-9275-CA367F6058B7}">
      <dgm:prSet phldrT="[Text]"/>
      <dgm:spPr/>
      <dgm:t>
        <a:bodyPr/>
        <a:lstStyle/>
        <a:p>
          <a:r>
            <a:rPr lang="en-US" dirty="0" smtClean="0"/>
            <a:t>Rehabilitative</a:t>
          </a:r>
          <a:endParaRPr lang="en-US" dirty="0"/>
        </a:p>
      </dgm:t>
    </dgm:pt>
    <dgm:pt modelId="{B07BF1F2-E951-43AA-91AB-0310AFB46E45}" type="parTrans" cxnId="{864467FB-87D3-4CFF-BE11-1FABE2EB7DB3}">
      <dgm:prSet/>
      <dgm:spPr/>
      <dgm:t>
        <a:bodyPr/>
        <a:lstStyle/>
        <a:p>
          <a:endParaRPr lang="en-US"/>
        </a:p>
      </dgm:t>
    </dgm:pt>
    <dgm:pt modelId="{23085377-FB9F-4E3F-9A5C-776F2CB8A61B}" type="sibTrans" cxnId="{864467FB-87D3-4CFF-BE11-1FABE2EB7DB3}">
      <dgm:prSet/>
      <dgm:spPr/>
      <dgm:t>
        <a:bodyPr/>
        <a:lstStyle/>
        <a:p>
          <a:endParaRPr lang="en-US"/>
        </a:p>
      </dgm:t>
    </dgm:pt>
    <dgm:pt modelId="{6A9E952D-E271-41D9-B7BB-024DFA2943F6}">
      <dgm:prSet phldrT="[Text]"/>
      <dgm:spPr/>
      <dgm:t>
        <a:bodyPr/>
        <a:lstStyle/>
        <a:p>
          <a:r>
            <a:rPr lang="en-US" dirty="0" smtClean="0"/>
            <a:t>Restorative</a:t>
          </a:r>
          <a:endParaRPr lang="en-US" dirty="0"/>
        </a:p>
      </dgm:t>
    </dgm:pt>
    <dgm:pt modelId="{A7A5F8E3-76DA-42C7-950D-2A9B37626336}" type="parTrans" cxnId="{D4C542C5-8729-4BDB-B065-CE955CC06DCE}">
      <dgm:prSet/>
      <dgm:spPr/>
      <dgm:t>
        <a:bodyPr/>
        <a:lstStyle/>
        <a:p>
          <a:endParaRPr lang="en-US"/>
        </a:p>
      </dgm:t>
    </dgm:pt>
    <dgm:pt modelId="{316C49CE-E8D1-42C4-AD5F-B2D9B726B8E3}" type="sibTrans" cxnId="{D4C542C5-8729-4BDB-B065-CE955CC06DCE}">
      <dgm:prSet/>
      <dgm:spPr/>
      <dgm:t>
        <a:bodyPr/>
        <a:lstStyle/>
        <a:p>
          <a:endParaRPr lang="en-US"/>
        </a:p>
      </dgm:t>
    </dgm:pt>
    <dgm:pt modelId="{E3B75C40-4A44-41F0-8CF5-4C327BC04C39}">
      <dgm:prSet phldrT="[Text]"/>
      <dgm:spPr/>
      <dgm:t>
        <a:bodyPr/>
        <a:lstStyle/>
        <a:p>
          <a:r>
            <a:rPr lang="en-US" dirty="0" smtClean="0"/>
            <a:t>WES:</a:t>
          </a:r>
          <a:endParaRPr lang="en-US" dirty="0"/>
        </a:p>
      </dgm:t>
    </dgm:pt>
    <dgm:pt modelId="{4FB566D9-174A-49FA-906F-171DC7D3F42F}" type="parTrans" cxnId="{A8036091-2CC2-4D7B-ACCA-D5D8705353FF}">
      <dgm:prSet/>
      <dgm:spPr/>
      <dgm:t>
        <a:bodyPr/>
        <a:lstStyle/>
        <a:p>
          <a:endParaRPr lang="en-US"/>
        </a:p>
      </dgm:t>
    </dgm:pt>
    <dgm:pt modelId="{12385D50-AA4E-43EC-8641-29DC4D1220F4}" type="sibTrans" cxnId="{A8036091-2CC2-4D7B-ACCA-D5D8705353FF}">
      <dgm:prSet/>
      <dgm:spPr/>
      <dgm:t>
        <a:bodyPr/>
        <a:lstStyle/>
        <a:p>
          <a:endParaRPr lang="en-US"/>
        </a:p>
      </dgm:t>
    </dgm:pt>
    <dgm:pt modelId="{37805AA0-9E64-4ACD-B78F-2DBBD7A788D1}">
      <dgm:prSet phldrT="[Text]"/>
      <dgm:spPr/>
      <dgm:t>
        <a:bodyPr/>
        <a:lstStyle/>
        <a:p>
          <a:r>
            <a:rPr lang="en-US" dirty="0" smtClean="0"/>
            <a:t>Suspension</a:t>
          </a:r>
          <a:endParaRPr lang="en-US" dirty="0"/>
        </a:p>
      </dgm:t>
    </dgm:pt>
    <dgm:pt modelId="{6A1FC1B8-4118-4DDB-8809-0E38B0B73402}" type="parTrans" cxnId="{DA585D70-F1FE-4035-B049-D3FA2C4BDEB7}">
      <dgm:prSet/>
      <dgm:spPr/>
      <dgm:t>
        <a:bodyPr/>
        <a:lstStyle/>
        <a:p>
          <a:endParaRPr lang="en-US"/>
        </a:p>
      </dgm:t>
    </dgm:pt>
    <dgm:pt modelId="{3B938845-95C0-421B-9F1C-D4614F6F1CF9}" type="sibTrans" cxnId="{DA585D70-F1FE-4035-B049-D3FA2C4BDEB7}">
      <dgm:prSet/>
      <dgm:spPr/>
      <dgm:t>
        <a:bodyPr/>
        <a:lstStyle/>
        <a:p>
          <a:endParaRPr lang="en-US"/>
        </a:p>
      </dgm:t>
    </dgm:pt>
    <dgm:pt modelId="{4CE7C8E6-2078-4D6E-9D38-42FA2C9996CA}">
      <dgm:prSet phldrT="[Text]"/>
      <dgm:spPr/>
      <dgm:t>
        <a:bodyPr/>
        <a:lstStyle/>
        <a:p>
          <a:r>
            <a:rPr lang="en-US" dirty="0" smtClean="0"/>
            <a:t>Expulsion</a:t>
          </a:r>
          <a:endParaRPr lang="en-US" dirty="0"/>
        </a:p>
      </dgm:t>
    </dgm:pt>
    <dgm:pt modelId="{86449901-E503-4A50-AB6E-B729CF2DA579}" type="parTrans" cxnId="{DA01059B-5E25-44C4-A198-152735802926}">
      <dgm:prSet/>
      <dgm:spPr/>
      <dgm:t>
        <a:bodyPr/>
        <a:lstStyle/>
        <a:p>
          <a:endParaRPr lang="en-US"/>
        </a:p>
      </dgm:t>
    </dgm:pt>
    <dgm:pt modelId="{4D8723BE-E1AE-4315-A4CB-EB4DAB2391EC}" type="sibTrans" cxnId="{DA01059B-5E25-44C4-A198-152735802926}">
      <dgm:prSet/>
      <dgm:spPr/>
      <dgm:t>
        <a:bodyPr/>
        <a:lstStyle/>
        <a:p>
          <a:endParaRPr lang="en-US"/>
        </a:p>
      </dgm:t>
    </dgm:pt>
    <dgm:pt modelId="{726D7AF7-4128-48FC-8841-60419659E652}">
      <dgm:prSet phldrT="[Text]"/>
      <dgm:spPr/>
      <dgm:t>
        <a:bodyPr/>
        <a:lstStyle/>
        <a:p>
          <a:r>
            <a:rPr lang="en-US" dirty="0" smtClean="0"/>
            <a:t>Suite 360</a:t>
          </a:r>
          <a:endParaRPr lang="en-US" dirty="0"/>
        </a:p>
      </dgm:t>
    </dgm:pt>
    <dgm:pt modelId="{34624439-3213-4C89-965F-36B89B81B963}" type="parTrans" cxnId="{AB310CAC-557E-4DA0-9249-46DB1A7C499C}">
      <dgm:prSet/>
      <dgm:spPr/>
      <dgm:t>
        <a:bodyPr/>
        <a:lstStyle/>
        <a:p>
          <a:endParaRPr lang="en-US"/>
        </a:p>
      </dgm:t>
    </dgm:pt>
    <dgm:pt modelId="{33FD9083-BE6E-4A2B-8DE0-3F06B24DBB83}" type="sibTrans" cxnId="{AB310CAC-557E-4DA0-9249-46DB1A7C499C}">
      <dgm:prSet/>
      <dgm:spPr/>
      <dgm:t>
        <a:bodyPr/>
        <a:lstStyle/>
        <a:p>
          <a:endParaRPr lang="en-US"/>
        </a:p>
      </dgm:t>
    </dgm:pt>
    <dgm:pt modelId="{A8DCF861-C417-4D39-BB87-3433F510B0BE}">
      <dgm:prSet phldrT="[Text]"/>
      <dgm:spPr/>
      <dgm:t>
        <a:bodyPr/>
        <a:lstStyle/>
        <a:p>
          <a:r>
            <a:rPr lang="en-US" dirty="0" smtClean="0"/>
            <a:t>EBIS/WHS:</a:t>
          </a:r>
          <a:endParaRPr lang="en-US" dirty="0"/>
        </a:p>
      </dgm:t>
    </dgm:pt>
    <dgm:pt modelId="{625EE12D-4708-4915-9EA6-0F03BA355680}" type="parTrans" cxnId="{B8825E1C-0FF3-4FD5-A698-6FDF558D1273}">
      <dgm:prSet/>
      <dgm:spPr/>
      <dgm:t>
        <a:bodyPr/>
        <a:lstStyle/>
        <a:p>
          <a:endParaRPr lang="en-US"/>
        </a:p>
      </dgm:t>
    </dgm:pt>
    <dgm:pt modelId="{CBAF19E1-D3F1-4FDA-8646-53DA126CF96B}" type="sibTrans" cxnId="{B8825E1C-0FF3-4FD5-A698-6FDF558D1273}">
      <dgm:prSet/>
      <dgm:spPr/>
      <dgm:t>
        <a:bodyPr/>
        <a:lstStyle/>
        <a:p>
          <a:endParaRPr lang="en-US"/>
        </a:p>
      </dgm:t>
    </dgm:pt>
    <dgm:pt modelId="{D2ED548B-29DA-402D-94AC-5029DB8D7BC9}">
      <dgm:prSet phldrT="[Text]"/>
      <dgm:spPr/>
      <dgm:t>
        <a:bodyPr/>
        <a:lstStyle/>
        <a:p>
          <a:r>
            <a:rPr lang="en-US" dirty="0" smtClean="0"/>
            <a:t>Positivity Project </a:t>
          </a:r>
          <a:endParaRPr lang="en-US" dirty="0"/>
        </a:p>
      </dgm:t>
    </dgm:pt>
    <dgm:pt modelId="{4E56C3EE-191D-4854-A643-F5DE447B91F7}" type="parTrans" cxnId="{35A7BCCC-12D5-468F-8447-5F62A6D29307}">
      <dgm:prSet/>
      <dgm:spPr/>
      <dgm:t>
        <a:bodyPr/>
        <a:lstStyle/>
        <a:p>
          <a:endParaRPr lang="en-US"/>
        </a:p>
      </dgm:t>
    </dgm:pt>
    <dgm:pt modelId="{9F726F37-F495-4E74-A51B-78EBD0B7A3D1}" type="sibTrans" cxnId="{35A7BCCC-12D5-468F-8447-5F62A6D29307}">
      <dgm:prSet/>
      <dgm:spPr/>
      <dgm:t>
        <a:bodyPr/>
        <a:lstStyle/>
        <a:p>
          <a:endParaRPr lang="en-US"/>
        </a:p>
      </dgm:t>
    </dgm:pt>
    <dgm:pt modelId="{DB88A2AB-AA8F-4C3F-AFA0-B7A439C37032}">
      <dgm:prSet phldrT="[Text]"/>
      <dgm:spPr/>
      <dgm:t>
        <a:bodyPr/>
        <a:lstStyle/>
        <a:p>
          <a:endParaRPr lang="en-US" dirty="0"/>
        </a:p>
      </dgm:t>
    </dgm:pt>
    <dgm:pt modelId="{0FB4AAEE-506D-4560-81CE-322E1851CA9B}" type="parTrans" cxnId="{7996F52E-FC60-429C-B1E8-90DD1075C0EE}">
      <dgm:prSet/>
      <dgm:spPr/>
      <dgm:t>
        <a:bodyPr/>
        <a:lstStyle/>
        <a:p>
          <a:endParaRPr lang="en-US"/>
        </a:p>
      </dgm:t>
    </dgm:pt>
    <dgm:pt modelId="{4BD6F85C-77B0-4372-B3C0-6396D11B1756}" type="sibTrans" cxnId="{7996F52E-FC60-429C-B1E8-90DD1075C0EE}">
      <dgm:prSet/>
      <dgm:spPr/>
      <dgm:t>
        <a:bodyPr/>
        <a:lstStyle/>
        <a:p>
          <a:endParaRPr lang="en-US"/>
        </a:p>
      </dgm:t>
    </dgm:pt>
    <dgm:pt modelId="{E07376CD-9F19-40F5-8713-8C7BFDCEFF05}">
      <dgm:prSet phldrT="[Text]"/>
      <dgm:spPr/>
      <dgm:t>
        <a:bodyPr/>
        <a:lstStyle/>
        <a:p>
          <a:endParaRPr lang="en-US" dirty="0"/>
        </a:p>
      </dgm:t>
    </dgm:pt>
    <dgm:pt modelId="{0D4B27B7-1167-4660-BE56-C4570FDA033D}" type="parTrans" cxnId="{A069234E-3E8A-47CC-B008-25633BECFE1A}">
      <dgm:prSet/>
      <dgm:spPr/>
      <dgm:t>
        <a:bodyPr/>
        <a:lstStyle/>
        <a:p>
          <a:endParaRPr lang="en-US"/>
        </a:p>
      </dgm:t>
    </dgm:pt>
    <dgm:pt modelId="{F5CC7B45-A6C4-4857-85E0-665E0354E2BB}" type="sibTrans" cxnId="{A069234E-3E8A-47CC-B008-25633BECFE1A}">
      <dgm:prSet/>
      <dgm:spPr/>
      <dgm:t>
        <a:bodyPr/>
        <a:lstStyle/>
        <a:p>
          <a:endParaRPr lang="en-US"/>
        </a:p>
      </dgm:t>
    </dgm:pt>
    <dgm:pt modelId="{B5F136B3-9A61-4F64-8893-480244C17C04}">
      <dgm:prSet phldrT="[Text]"/>
      <dgm:spPr/>
      <dgm:t>
        <a:bodyPr/>
        <a:lstStyle/>
        <a:p>
          <a:r>
            <a:rPr lang="en-US" dirty="0" smtClean="0"/>
            <a:t>Responsive Classroom</a:t>
          </a:r>
          <a:endParaRPr lang="en-US" dirty="0"/>
        </a:p>
      </dgm:t>
    </dgm:pt>
    <dgm:pt modelId="{57B151EE-8CFF-4050-A1C0-B55F8FCDD0D5}" type="parTrans" cxnId="{EBC6797E-B457-4ACE-9979-02F53C25AB25}">
      <dgm:prSet/>
      <dgm:spPr/>
      <dgm:t>
        <a:bodyPr/>
        <a:lstStyle/>
        <a:p>
          <a:endParaRPr lang="en-US"/>
        </a:p>
      </dgm:t>
    </dgm:pt>
    <dgm:pt modelId="{B8C0CD0C-5549-48C3-8DA2-95D8D920602D}" type="sibTrans" cxnId="{EBC6797E-B457-4ACE-9979-02F53C25AB25}">
      <dgm:prSet/>
      <dgm:spPr/>
      <dgm:t>
        <a:bodyPr/>
        <a:lstStyle/>
        <a:p>
          <a:endParaRPr lang="en-US"/>
        </a:p>
      </dgm:t>
    </dgm:pt>
    <dgm:pt modelId="{ABCCB631-1393-4BD5-85B6-BBB0168054E9}">
      <dgm:prSet phldrT="[Text]"/>
      <dgm:spPr/>
      <dgm:t>
        <a:bodyPr/>
        <a:lstStyle/>
        <a:p>
          <a:r>
            <a:rPr lang="en-US" dirty="0" smtClean="0"/>
            <a:t>EBIS:</a:t>
          </a:r>
          <a:endParaRPr lang="en-US" dirty="0"/>
        </a:p>
      </dgm:t>
    </dgm:pt>
    <dgm:pt modelId="{6F434F54-83CB-4AF4-B366-B43702DAEA4B}" type="parTrans" cxnId="{4C4C4DDB-DCC3-4373-A4DC-9A4BCF02D6F8}">
      <dgm:prSet/>
      <dgm:spPr/>
      <dgm:t>
        <a:bodyPr/>
        <a:lstStyle/>
        <a:p>
          <a:endParaRPr lang="en-US"/>
        </a:p>
      </dgm:t>
    </dgm:pt>
    <dgm:pt modelId="{3A6E792F-D30D-4548-AB25-745D79F9B9D2}" type="sibTrans" cxnId="{4C4C4DDB-DCC3-4373-A4DC-9A4BCF02D6F8}">
      <dgm:prSet/>
      <dgm:spPr/>
      <dgm:t>
        <a:bodyPr/>
        <a:lstStyle/>
        <a:p>
          <a:endParaRPr lang="en-US"/>
        </a:p>
      </dgm:t>
    </dgm:pt>
    <dgm:pt modelId="{EAA2F822-B25C-489B-8811-F5F9B9753D1D}">
      <dgm:prSet phldrT="[Text]"/>
      <dgm:spPr/>
      <dgm:t>
        <a:bodyPr/>
        <a:lstStyle/>
        <a:p>
          <a:r>
            <a:rPr lang="en-US" dirty="0" smtClean="0"/>
            <a:t>PBIS </a:t>
          </a:r>
          <a:endParaRPr lang="en-US" dirty="0"/>
        </a:p>
      </dgm:t>
    </dgm:pt>
    <dgm:pt modelId="{29D39D06-0258-4587-827B-F5EA30B69DCC}" type="parTrans" cxnId="{AA51BF4C-D899-4AF4-93B9-A3F2E4E73DDC}">
      <dgm:prSet/>
      <dgm:spPr/>
      <dgm:t>
        <a:bodyPr/>
        <a:lstStyle/>
        <a:p>
          <a:endParaRPr lang="en-US"/>
        </a:p>
      </dgm:t>
    </dgm:pt>
    <dgm:pt modelId="{46CB97FD-DC22-48C8-89BB-90D59E3B56B3}" type="sibTrans" cxnId="{AA51BF4C-D899-4AF4-93B9-A3F2E4E73DDC}">
      <dgm:prSet/>
      <dgm:spPr/>
      <dgm:t>
        <a:bodyPr/>
        <a:lstStyle/>
        <a:p>
          <a:endParaRPr lang="en-US"/>
        </a:p>
      </dgm:t>
    </dgm:pt>
    <dgm:pt modelId="{407F2766-E376-4748-8CEA-C220B55873E3}">
      <dgm:prSet phldrT="[Text]"/>
      <dgm:spPr/>
      <dgm:t>
        <a:bodyPr/>
        <a:lstStyle/>
        <a:p>
          <a:endParaRPr lang="en-US" dirty="0"/>
        </a:p>
      </dgm:t>
    </dgm:pt>
    <dgm:pt modelId="{286B2ADE-8C65-43A5-A3CA-99FCBE5048CF}" type="parTrans" cxnId="{1CCFBED4-DE1A-4107-B681-8213673CA7B2}">
      <dgm:prSet/>
      <dgm:spPr/>
      <dgm:t>
        <a:bodyPr/>
        <a:lstStyle/>
        <a:p>
          <a:endParaRPr lang="en-US"/>
        </a:p>
      </dgm:t>
    </dgm:pt>
    <dgm:pt modelId="{26D13925-7B4A-4849-A6D2-B09EBDFFEF65}" type="sibTrans" cxnId="{1CCFBED4-DE1A-4107-B681-8213673CA7B2}">
      <dgm:prSet/>
      <dgm:spPr/>
      <dgm:t>
        <a:bodyPr/>
        <a:lstStyle/>
        <a:p>
          <a:endParaRPr lang="en-US"/>
        </a:p>
      </dgm:t>
    </dgm:pt>
    <dgm:pt modelId="{BD2A7CF7-70A4-44E7-BE46-7376299FD36C}">
      <dgm:prSet phldrT="[Text]"/>
      <dgm:spPr/>
      <dgm:t>
        <a:bodyPr/>
        <a:lstStyle/>
        <a:p>
          <a:r>
            <a:rPr lang="en-US" dirty="0" smtClean="0"/>
            <a:t>WES:</a:t>
          </a:r>
          <a:endParaRPr lang="en-US" dirty="0"/>
        </a:p>
      </dgm:t>
    </dgm:pt>
    <dgm:pt modelId="{97630122-2F2D-4B3B-9B0D-AC9993D9668A}" type="parTrans" cxnId="{F2C33EB2-3BEC-4BCF-B8A0-EB4F7644A5FC}">
      <dgm:prSet/>
      <dgm:spPr/>
      <dgm:t>
        <a:bodyPr/>
        <a:lstStyle/>
        <a:p>
          <a:endParaRPr lang="en-US"/>
        </a:p>
      </dgm:t>
    </dgm:pt>
    <dgm:pt modelId="{82441C6B-A4CA-4BDA-B7E8-7930B6363242}" type="sibTrans" cxnId="{F2C33EB2-3BEC-4BCF-B8A0-EB4F7644A5FC}">
      <dgm:prSet/>
      <dgm:spPr/>
      <dgm:t>
        <a:bodyPr/>
        <a:lstStyle/>
        <a:p>
          <a:endParaRPr lang="en-US"/>
        </a:p>
      </dgm:t>
    </dgm:pt>
    <dgm:pt modelId="{2039047A-3906-46B4-BDAF-83756801E0A8}">
      <dgm:prSet phldrT="[Text]"/>
      <dgm:spPr/>
      <dgm:t>
        <a:bodyPr/>
        <a:lstStyle/>
        <a:p>
          <a:r>
            <a:rPr lang="en-US" dirty="0" smtClean="0"/>
            <a:t> Advisory</a:t>
          </a:r>
          <a:endParaRPr lang="en-US" dirty="0"/>
        </a:p>
      </dgm:t>
    </dgm:pt>
    <dgm:pt modelId="{E9B29956-6F5A-4E41-B559-DCEB3DCA9A7D}" type="parTrans" cxnId="{1F893F10-744D-488E-898E-39B5D8FD97BF}">
      <dgm:prSet/>
      <dgm:spPr/>
      <dgm:t>
        <a:bodyPr/>
        <a:lstStyle/>
        <a:p>
          <a:endParaRPr lang="en-US"/>
        </a:p>
      </dgm:t>
    </dgm:pt>
    <dgm:pt modelId="{00B654FF-1F44-4DE7-8A60-F14561DD7743}" type="sibTrans" cxnId="{1F893F10-744D-488E-898E-39B5D8FD97BF}">
      <dgm:prSet/>
      <dgm:spPr/>
      <dgm:t>
        <a:bodyPr/>
        <a:lstStyle/>
        <a:p>
          <a:endParaRPr lang="en-US"/>
        </a:p>
      </dgm:t>
    </dgm:pt>
    <dgm:pt modelId="{7C5F11FE-FD68-4951-B163-2800A115C5BE}">
      <dgm:prSet phldrT="[Text]"/>
      <dgm:spPr/>
      <dgm:t>
        <a:bodyPr/>
        <a:lstStyle/>
        <a:p>
          <a:r>
            <a:rPr lang="en-US" dirty="0" smtClean="0"/>
            <a:t>Second Step</a:t>
          </a:r>
          <a:endParaRPr lang="en-US" dirty="0"/>
        </a:p>
      </dgm:t>
    </dgm:pt>
    <dgm:pt modelId="{DC5BFB07-4492-4E28-B9D5-4F8C1F2CAB8A}" type="parTrans" cxnId="{60660205-6009-4BF0-9E51-3CD94F81057A}">
      <dgm:prSet/>
      <dgm:spPr/>
      <dgm:t>
        <a:bodyPr/>
        <a:lstStyle/>
        <a:p>
          <a:endParaRPr lang="en-US"/>
        </a:p>
      </dgm:t>
    </dgm:pt>
    <dgm:pt modelId="{3AC73D87-ED88-46E2-AA6E-FEE8DF2658EB}" type="sibTrans" cxnId="{60660205-6009-4BF0-9E51-3CD94F81057A}">
      <dgm:prSet/>
      <dgm:spPr/>
      <dgm:t>
        <a:bodyPr/>
        <a:lstStyle/>
        <a:p>
          <a:endParaRPr lang="en-US"/>
        </a:p>
      </dgm:t>
    </dgm:pt>
    <dgm:pt modelId="{B64805E4-BEB0-46AF-B53D-F6DC0B408260}">
      <dgm:prSet phldrT="[Text]"/>
      <dgm:spPr/>
      <dgm:t>
        <a:bodyPr/>
        <a:lstStyle/>
        <a:p>
          <a:endParaRPr lang="en-US" dirty="0"/>
        </a:p>
      </dgm:t>
    </dgm:pt>
    <dgm:pt modelId="{CBD26BE8-EBE3-44E4-81C4-0A06AD748B0C}" type="parTrans" cxnId="{BE2F2E4D-90CC-44D2-983F-D83E2D5768C9}">
      <dgm:prSet/>
      <dgm:spPr/>
      <dgm:t>
        <a:bodyPr/>
        <a:lstStyle/>
        <a:p>
          <a:endParaRPr lang="en-US"/>
        </a:p>
      </dgm:t>
    </dgm:pt>
    <dgm:pt modelId="{EDCAAF16-0788-4925-8113-63B2C784902A}" type="sibTrans" cxnId="{BE2F2E4D-90CC-44D2-983F-D83E2D5768C9}">
      <dgm:prSet/>
      <dgm:spPr/>
      <dgm:t>
        <a:bodyPr/>
        <a:lstStyle/>
        <a:p>
          <a:endParaRPr lang="en-US"/>
        </a:p>
      </dgm:t>
    </dgm:pt>
    <dgm:pt modelId="{17502327-9669-474C-91D0-350D03186374}">
      <dgm:prSet phldrT="[Text]"/>
      <dgm:spPr/>
      <dgm:t>
        <a:bodyPr/>
        <a:lstStyle/>
        <a:p>
          <a:endParaRPr lang="en-US" dirty="0"/>
        </a:p>
      </dgm:t>
    </dgm:pt>
    <dgm:pt modelId="{0C68E3F5-7411-4622-A7B1-A9B5A39820AD}" type="parTrans" cxnId="{834C2BAF-7383-47BC-9653-414C7B38AFA1}">
      <dgm:prSet/>
      <dgm:spPr/>
      <dgm:t>
        <a:bodyPr/>
        <a:lstStyle/>
        <a:p>
          <a:endParaRPr lang="en-US"/>
        </a:p>
      </dgm:t>
    </dgm:pt>
    <dgm:pt modelId="{CBF62970-3F83-45A5-9311-9F8306BEFD87}" type="sibTrans" cxnId="{834C2BAF-7383-47BC-9653-414C7B38AFA1}">
      <dgm:prSet/>
      <dgm:spPr/>
      <dgm:t>
        <a:bodyPr/>
        <a:lstStyle/>
        <a:p>
          <a:endParaRPr lang="en-US"/>
        </a:p>
      </dgm:t>
    </dgm:pt>
    <dgm:pt modelId="{0426AAF8-8134-4D06-A6EC-6A74731E8947}">
      <dgm:prSet phldrT="[Text]"/>
      <dgm:spPr/>
      <dgm:t>
        <a:bodyPr/>
        <a:lstStyle/>
        <a:p>
          <a:endParaRPr lang="en-US" dirty="0"/>
        </a:p>
      </dgm:t>
    </dgm:pt>
    <dgm:pt modelId="{AC66F49B-CB5E-4434-9A19-C1D62B1FD26E}" type="parTrans" cxnId="{8C6A24E5-AA11-47FD-8B1C-C6109B8F8660}">
      <dgm:prSet/>
      <dgm:spPr/>
      <dgm:t>
        <a:bodyPr/>
        <a:lstStyle/>
        <a:p>
          <a:endParaRPr lang="en-US"/>
        </a:p>
      </dgm:t>
    </dgm:pt>
    <dgm:pt modelId="{9357D8AF-1EBC-404D-AF4D-2F0E510D2300}" type="sibTrans" cxnId="{8C6A24E5-AA11-47FD-8B1C-C6109B8F8660}">
      <dgm:prSet/>
      <dgm:spPr/>
      <dgm:t>
        <a:bodyPr/>
        <a:lstStyle/>
        <a:p>
          <a:endParaRPr lang="en-US"/>
        </a:p>
      </dgm:t>
    </dgm:pt>
    <dgm:pt modelId="{4AAC65FB-4537-49CD-A09F-353C4EB13B86}">
      <dgm:prSet phldrT="[Text]"/>
      <dgm:spPr/>
      <dgm:t>
        <a:bodyPr/>
        <a:lstStyle/>
        <a:p>
          <a:r>
            <a:rPr lang="en-US" dirty="0" smtClean="0"/>
            <a:t> PBIS</a:t>
          </a:r>
          <a:endParaRPr lang="en-US" dirty="0"/>
        </a:p>
      </dgm:t>
    </dgm:pt>
    <dgm:pt modelId="{1D466556-751E-4818-8C3A-67456C31BD95}" type="parTrans" cxnId="{315A617D-1E1C-4B3D-A09C-6AEA3BBC0772}">
      <dgm:prSet/>
      <dgm:spPr/>
      <dgm:t>
        <a:bodyPr/>
        <a:lstStyle/>
        <a:p>
          <a:endParaRPr lang="en-US"/>
        </a:p>
      </dgm:t>
    </dgm:pt>
    <dgm:pt modelId="{8CCC06F2-F6B9-46D2-8443-E775FF0D442C}" type="sibTrans" cxnId="{315A617D-1E1C-4B3D-A09C-6AEA3BBC0772}">
      <dgm:prSet/>
      <dgm:spPr/>
      <dgm:t>
        <a:bodyPr/>
        <a:lstStyle/>
        <a:p>
          <a:endParaRPr lang="en-US"/>
        </a:p>
      </dgm:t>
    </dgm:pt>
    <dgm:pt modelId="{B4DB292C-40D0-4DBB-BB75-D7F9F1DB9381}">
      <dgm:prSet phldrT="[Text]"/>
      <dgm:spPr/>
      <dgm:t>
        <a:bodyPr/>
        <a:lstStyle/>
        <a:p>
          <a:r>
            <a:rPr lang="en-US" dirty="0" smtClean="0"/>
            <a:t>Second Step</a:t>
          </a:r>
          <a:endParaRPr lang="en-US" dirty="0"/>
        </a:p>
      </dgm:t>
    </dgm:pt>
    <dgm:pt modelId="{41C76826-B96D-42A9-9E2B-C0336496A68C}" type="parTrans" cxnId="{F86B22CD-8427-42A9-9007-48CDD11301F5}">
      <dgm:prSet/>
      <dgm:spPr/>
      <dgm:t>
        <a:bodyPr/>
        <a:lstStyle/>
        <a:p>
          <a:endParaRPr lang="en-US"/>
        </a:p>
      </dgm:t>
    </dgm:pt>
    <dgm:pt modelId="{C2FBA594-952E-46E5-B44C-C02D7EC136E8}" type="sibTrans" cxnId="{F86B22CD-8427-42A9-9007-48CDD11301F5}">
      <dgm:prSet/>
      <dgm:spPr/>
      <dgm:t>
        <a:bodyPr/>
        <a:lstStyle/>
        <a:p>
          <a:endParaRPr lang="en-US"/>
        </a:p>
      </dgm:t>
    </dgm:pt>
    <dgm:pt modelId="{AE2E328D-0EE8-4E1D-995B-BE3CF5172900}">
      <dgm:prSet phldrT="[Text]"/>
      <dgm:spPr/>
      <dgm:t>
        <a:bodyPr/>
        <a:lstStyle/>
        <a:p>
          <a:r>
            <a:rPr lang="en-US" dirty="0" smtClean="0"/>
            <a:t>WES/EBIS/WHS:  </a:t>
          </a:r>
          <a:endParaRPr lang="en-US" dirty="0"/>
        </a:p>
      </dgm:t>
    </dgm:pt>
    <dgm:pt modelId="{B5140631-B44F-4A40-A90A-F1224C74B6EA}" type="parTrans" cxnId="{76C548CB-B29B-485C-92C3-7A2445E72F22}">
      <dgm:prSet/>
      <dgm:spPr/>
      <dgm:t>
        <a:bodyPr/>
        <a:lstStyle/>
        <a:p>
          <a:endParaRPr lang="en-US"/>
        </a:p>
      </dgm:t>
    </dgm:pt>
    <dgm:pt modelId="{61921D8E-A596-4C20-A12E-B20DC4E3D9EA}" type="sibTrans" cxnId="{76C548CB-B29B-485C-92C3-7A2445E72F22}">
      <dgm:prSet/>
      <dgm:spPr/>
      <dgm:t>
        <a:bodyPr/>
        <a:lstStyle/>
        <a:p>
          <a:endParaRPr lang="en-US"/>
        </a:p>
      </dgm:t>
    </dgm:pt>
    <dgm:pt modelId="{44DF741F-0189-459E-8D27-FE7BFE6EFC2A}">
      <dgm:prSet phldrT="[Text]"/>
      <dgm:spPr/>
      <dgm:t>
        <a:bodyPr/>
        <a:lstStyle/>
        <a:p>
          <a:r>
            <a:rPr lang="en-US" dirty="0" smtClean="0"/>
            <a:t>Counseling</a:t>
          </a:r>
          <a:endParaRPr lang="en-US" dirty="0"/>
        </a:p>
      </dgm:t>
    </dgm:pt>
    <dgm:pt modelId="{3D70EC35-FC32-4D34-BB3A-FF19AE52F551}" type="parTrans" cxnId="{B98FB916-7451-4B16-AF28-7947DF00FDE7}">
      <dgm:prSet/>
      <dgm:spPr/>
      <dgm:t>
        <a:bodyPr/>
        <a:lstStyle/>
        <a:p>
          <a:endParaRPr lang="en-US"/>
        </a:p>
      </dgm:t>
    </dgm:pt>
    <dgm:pt modelId="{1F2C3BF6-C6A9-4C11-A30F-E5C28B58EF48}" type="sibTrans" cxnId="{B98FB916-7451-4B16-AF28-7947DF00FDE7}">
      <dgm:prSet/>
      <dgm:spPr/>
      <dgm:t>
        <a:bodyPr/>
        <a:lstStyle/>
        <a:p>
          <a:endParaRPr lang="en-US"/>
        </a:p>
      </dgm:t>
    </dgm:pt>
    <dgm:pt modelId="{6DD13E8D-5FF4-40C9-A1BD-9ED0D5B3EBF2}">
      <dgm:prSet phldrT="[Text]"/>
      <dgm:spPr/>
      <dgm:t>
        <a:bodyPr/>
        <a:lstStyle/>
        <a:p>
          <a:endParaRPr lang="en-US" dirty="0"/>
        </a:p>
      </dgm:t>
    </dgm:pt>
    <dgm:pt modelId="{B2DE327D-07AC-4E7F-A703-A8D4CF89EB06}" type="parTrans" cxnId="{F42BF9D7-6C66-4F2F-B522-F0CADF7ADAD9}">
      <dgm:prSet/>
      <dgm:spPr/>
      <dgm:t>
        <a:bodyPr/>
        <a:lstStyle/>
        <a:p>
          <a:endParaRPr lang="en-US"/>
        </a:p>
      </dgm:t>
    </dgm:pt>
    <dgm:pt modelId="{A2C429A6-FAFC-490A-82EB-65FE820ED76A}" type="sibTrans" cxnId="{F42BF9D7-6C66-4F2F-B522-F0CADF7ADAD9}">
      <dgm:prSet/>
      <dgm:spPr/>
      <dgm:t>
        <a:bodyPr/>
        <a:lstStyle/>
        <a:p>
          <a:endParaRPr lang="en-US"/>
        </a:p>
      </dgm:t>
    </dgm:pt>
    <dgm:pt modelId="{2455C40C-AD82-4854-ACF0-2E724DCE6B88}">
      <dgm:prSet phldrT="[Text]"/>
      <dgm:spPr/>
      <dgm:t>
        <a:bodyPr/>
        <a:lstStyle/>
        <a:p>
          <a:r>
            <a:rPr lang="en-US" dirty="0" smtClean="0"/>
            <a:t>PBIS Programming</a:t>
          </a:r>
          <a:endParaRPr lang="en-US" dirty="0"/>
        </a:p>
      </dgm:t>
    </dgm:pt>
    <dgm:pt modelId="{D845CC7F-B48D-485E-BA46-EA7F9AEA071B}" type="parTrans" cxnId="{D50B2E5A-A389-4D54-B02D-177B527DEA14}">
      <dgm:prSet/>
      <dgm:spPr/>
      <dgm:t>
        <a:bodyPr/>
        <a:lstStyle/>
        <a:p>
          <a:endParaRPr lang="en-US"/>
        </a:p>
      </dgm:t>
    </dgm:pt>
    <dgm:pt modelId="{1DD911FC-5874-4DF4-8C0D-9DD0FCBEC511}" type="sibTrans" cxnId="{D50B2E5A-A389-4D54-B02D-177B527DEA14}">
      <dgm:prSet/>
      <dgm:spPr/>
      <dgm:t>
        <a:bodyPr/>
        <a:lstStyle/>
        <a:p>
          <a:endParaRPr lang="en-US"/>
        </a:p>
      </dgm:t>
    </dgm:pt>
    <dgm:pt modelId="{3021FE69-CEA0-4DE2-8813-23BBCAA5C1F7}" type="pres">
      <dgm:prSet presAssocID="{AFE0D085-9B61-4CA7-B925-C35F6FD3705A}" presName="linearFlow" presStyleCnt="0">
        <dgm:presLayoutVars>
          <dgm:dir/>
          <dgm:animLvl val="lvl"/>
          <dgm:resizeHandles/>
        </dgm:presLayoutVars>
      </dgm:prSet>
      <dgm:spPr/>
      <dgm:t>
        <a:bodyPr/>
        <a:lstStyle/>
        <a:p>
          <a:endParaRPr lang="en-US"/>
        </a:p>
      </dgm:t>
    </dgm:pt>
    <dgm:pt modelId="{EF7E830A-5534-4AED-AC02-CE62E75CBA2C}" type="pres">
      <dgm:prSet presAssocID="{F5F4FC58-E7AD-4008-B193-2C21DDB5FA59}" presName="compositeNode" presStyleCnt="0">
        <dgm:presLayoutVars>
          <dgm:bulletEnabled val="1"/>
        </dgm:presLayoutVars>
      </dgm:prSet>
      <dgm:spPr/>
    </dgm:pt>
    <dgm:pt modelId="{DAD2899E-CCD3-4E4D-A24E-FD3D76CC3CF5}" type="pres">
      <dgm:prSet presAssocID="{F5F4FC58-E7AD-4008-B193-2C21DDB5FA59}" presName="image" presStyleLbl="fgImgPlace1" presStyleIdx="0" presStyleCnt="3"/>
      <dgm:spPr>
        <a:blipFill rotWithShape="1">
          <a:blip xmlns:r="http://schemas.openxmlformats.org/officeDocument/2006/relationships" r:embed="rId1"/>
          <a:stretch>
            <a:fillRect/>
          </a:stretch>
        </a:blipFill>
      </dgm:spPr>
      <dgm:t>
        <a:bodyPr/>
        <a:lstStyle/>
        <a:p>
          <a:endParaRPr lang="en-US"/>
        </a:p>
      </dgm:t>
    </dgm:pt>
    <dgm:pt modelId="{23805F41-099E-400F-9BED-2A110261C052}" type="pres">
      <dgm:prSet presAssocID="{F5F4FC58-E7AD-4008-B193-2C21DDB5FA59}" presName="childNode" presStyleLbl="node1" presStyleIdx="0" presStyleCnt="3">
        <dgm:presLayoutVars>
          <dgm:bulletEnabled val="1"/>
        </dgm:presLayoutVars>
      </dgm:prSet>
      <dgm:spPr/>
      <dgm:t>
        <a:bodyPr/>
        <a:lstStyle/>
        <a:p>
          <a:endParaRPr lang="en-US"/>
        </a:p>
      </dgm:t>
    </dgm:pt>
    <dgm:pt modelId="{0DD48BD4-3A01-4856-AB3D-544D2B8FE0C6}" type="pres">
      <dgm:prSet presAssocID="{F5F4FC58-E7AD-4008-B193-2C21DDB5FA59}" presName="parentNode" presStyleLbl="revTx" presStyleIdx="0" presStyleCnt="3">
        <dgm:presLayoutVars>
          <dgm:chMax val="0"/>
          <dgm:bulletEnabled val="1"/>
        </dgm:presLayoutVars>
      </dgm:prSet>
      <dgm:spPr/>
      <dgm:t>
        <a:bodyPr/>
        <a:lstStyle/>
        <a:p>
          <a:endParaRPr lang="en-US"/>
        </a:p>
      </dgm:t>
    </dgm:pt>
    <dgm:pt modelId="{2E9DDA5F-BE7E-417D-B37C-F30BE6B66C69}" type="pres">
      <dgm:prSet presAssocID="{3C128597-F3B3-4BFA-A16D-1AD119334624}" presName="sibTrans" presStyleCnt="0"/>
      <dgm:spPr/>
    </dgm:pt>
    <dgm:pt modelId="{771F9ABA-69B6-429C-A86C-1B7CC1348464}" type="pres">
      <dgm:prSet presAssocID="{650897F9-3AA9-4A78-9275-CA367F6058B7}" presName="compositeNode" presStyleCnt="0">
        <dgm:presLayoutVars>
          <dgm:bulletEnabled val="1"/>
        </dgm:presLayoutVars>
      </dgm:prSet>
      <dgm:spPr/>
    </dgm:pt>
    <dgm:pt modelId="{5E074644-3EDF-4E15-9A5F-6305C4FC1090}" type="pres">
      <dgm:prSet presAssocID="{650897F9-3AA9-4A78-9275-CA367F6058B7}" presName="image" presStyleLbl="fgImgPlace1" presStyleIdx="1" presStyleCnt="3"/>
      <dgm:spPr>
        <a:blipFill rotWithShape="1">
          <a:blip xmlns:r="http://schemas.openxmlformats.org/officeDocument/2006/relationships" r:embed="rId2"/>
          <a:stretch>
            <a:fillRect/>
          </a:stretch>
        </a:blipFill>
      </dgm:spPr>
      <dgm:t>
        <a:bodyPr/>
        <a:lstStyle/>
        <a:p>
          <a:endParaRPr lang="en-US"/>
        </a:p>
      </dgm:t>
    </dgm:pt>
    <dgm:pt modelId="{0E36C7E4-5121-4F14-AA7B-993327A0013A}" type="pres">
      <dgm:prSet presAssocID="{650897F9-3AA9-4A78-9275-CA367F6058B7}" presName="childNode" presStyleLbl="node1" presStyleIdx="1" presStyleCnt="3" custLinFactNeighborX="7843" custLinFactNeighborY="739">
        <dgm:presLayoutVars>
          <dgm:bulletEnabled val="1"/>
        </dgm:presLayoutVars>
      </dgm:prSet>
      <dgm:spPr/>
      <dgm:t>
        <a:bodyPr/>
        <a:lstStyle/>
        <a:p>
          <a:endParaRPr lang="en-US"/>
        </a:p>
      </dgm:t>
    </dgm:pt>
    <dgm:pt modelId="{FD4A7165-A932-40E3-B800-F690DC36C7B3}" type="pres">
      <dgm:prSet presAssocID="{650897F9-3AA9-4A78-9275-CA367F6058B7}" presName="parentNode" presStyleLbl="revTx" presStyleIdx="1" presStyleCnt="3">
        <dgm:presLayoutVars>
          <dgm:chMax val="0"/>
          <dgm:bulletEnabled val="1"/>
        </dgm:presLayoutVars>
      </dgm:prSet>
      <dgm:spPr/>
      <dgm:t>
        <a:bodyPr/>
        <a:lstStyle/>
        <a:p>
          <a:endParaRPr lang="en-US"/>
        </a:p>
      </dgm:t>
    </dgm:pt>
    <dgm:pt modelId="{AC48CB3A-E09C-4A96-8E29-BDB26585E085}" type="pres">
      <dgm:prSet presAssocID="{23085377-FB9F-4E3F-9A5C-776F2CB8A61B}" presName="sibTrans" presStyleCnt="0"/>
      <dgm:spPr/>
    </dgm:pt>
    <dgm:pt modelId="{64BF52EE-196A-4A26-885B-09E3EEC6CB2D}" type="pres">
      <dgm:prSet presAssocID="{6A9E952D-E271-41D9-B7BB-024DFA2943F6}" presName="compositeNode" presStyleCnt="0">
        <dgm:presLayoutVars>
          <dgm:bulletEnabled val="1"/>
        </dgm:presLayoutVars>
      </dgm:prSet>
      <dgm:spPr/>
    </dgm:pt>
    <dgm:pt modelId="{65E7D1AC-C6B2-4F20-B1D0-9FB4F1B86D62}" type="pres">
      <dgm:prSet presAssocID="{6A9E952D-E271-41D9-B7BB-024DFA2943F6}" presName="image" presStyleLbl="fgImgPlace1" presStyleIdx="2" presStyleCnt="3"/>
      <dgm:spPr>
        <a:blipFill rotWithShape="1">
          <a:blip xmlns:r="http://schemas.openxmlformats.org/officeDocument/2006/relationships" r:embed="rId3"/>
          <a:stretch>
            <a:fillRect/>
          </a:stretch>
        </a:blipFill>
      </dgm:spPr>
      <dgm:t>
        <a:bodyPr/>
        <a:lstStyle/>
        <a:p>
          <a:endParaRPr lang="en-US"/>
        </a:p>
      </dgm:t>
    </dgm:pt>
    <dgm:pt modelId="{19596B54-1B43-4C43-99E2-90A9070F165C}" type="pres">
      <dgm:prSet presAssocID="{6A9E952D-E271-41D9-B7BB-024DFA2943F6}" presName="childNode" presStyleLbl="node1" presStyleIdx="2" presStyleCnt="3">
        <dgm:presLayoutVars>
          <dgm:bulletEnabled val="1"/>
        </dgm:presLayoutVars>
      </dgm:prSet>
      <dgm:spPr/>
      <dgm:t>
        <a:bodyPr/>
        <a:lstStyle/>
        <a:p>
          <a:endParaRPr lang="en-US"/>
        </a:p>
      </dgm:t>
    </dgm:pt>
    <dgm:pt modelId="{2F756387-2F98-4CBB-8BD2-BC5EF4F48593}" type="pres">
      <dgm:prSet presAssocID="{6A9E952D-E271-41D9-B7BB-024DFA2943F6}" presName="parentNode" presStyleLbl="revTx" presStyleIdx="2" presStyleCnt="3">
        <dgm:presLayoutVars>
          <dgm:chMax val="0"/>
          <dgm:bulletEnabled val="1"/>
        </dgm:presLayoutVars>
      </dgm:prSet>
      <dgm:spPr/>
      <dgm:t>
        <a:bodyPr/>
        <a:lstStyle/>
        <a:p>
          <a:endParaRPr lang="en-US"/>
        </a:p>
      </dgm:t>
    </dgm:pt>
  </dgm:ptLst>
  <dgm:cxnLst>
    <dgm:cxn modelId="{B8825E1C-0FF3-4FD5-A698-6FDF558D1273}" srcId="{6A9E952D-E271-41D9-B7BB-024DFA2943F6}" destId="{A8DCF861-C417-4D39-BB87-3433F510B0BE}" srcOrd="3" destOrd="0" parTransId="{625EE12D-4708-4915-9EA6-0F03BA355680}" sibTransId="{CBAF19E1-D3F1-4FDA-8646-53DA126CF96B}"/>
    <dgm:cxn modelId="{16B1A07A-DCCF-4387-A301-8D2AF8876B51}" type="presOf" srcId="{A8DCF861-C417-4D39-BB87-3433F510B0BE}" destId="{19596B54-1B43-4C43-99E2-90A9070F165C}" srcOrd="0" destOrd="9" presId="urn:microsoft.com/office/officeart/2005/8/layout/hList2"/>
    <dgm:cxn modelId="{51439E0F-74E3-4F5D-9A7A-A1FE13E51D48}" type="presOf" srcId="{B5F136B3-9A61-4F64-8893-480244C17C04}" destId="{19596B54-1B43-4C43-99E2-90A9070F165C}" srcOrd="0" destOrd="3" presId="urn:microsoft.com/office/officeart/2005/8/layout/hList2"/>
    <dgm:cxn modelId="{5D19195C-51A5-4432-9A9F-B51515A995CB}" type="presOf" srcId="{6DD13E8D-5FF4-40C9-A1BD-9ED0D5B3EBF2}" destId="{0E36C7E4-5121-4F14-AA7B-993327A0013A}" srcOrd="0" destOrd="2" presId="urn:microsoft.com/office/officeart/2005/8/layout/hList2"/>
    <dgm:cxn modelId="{7F718264-46DA-4B7D-B1D5-362A323EDBAA}" type="presOf" srcId="{AFE0D085-9B61-4CA7-B925-C35F6FD3705A}" destId="{3021FE69-CEA0-4DE2-8813-23BBCAA5C1F7}" srcOrd="0" destOrd="0" presId="urn:microsoft.com/office/officeart/2005/8/layout/hList2"/>
    <dgm:cxn modelId="{46FB37BC-0B40-4B36-9556-2461F17BC340}" type="presOf" srcId="{B64805E4-BEB0-46AF-B53D-F6DC0B408260}" destId="{23805F41-099E-400F-9BED-2A110261C052}" srcOrd="0" destOrd="1" presId="urn:microsoft.com/office/officeart/2005/8/layout/hList2"/>
    <dgm:cxn modelId="{315A617D-1E1C-4B3D-A09C-6AEA3BBC0772}" srcId="{6A9E952D-E271-41D9-B7BB-024DFA2943F6}" destId="{4AAC65FB-4537-49CD-A09F-353C4EB13B86}" srcOrd="5" destOrd="0" parTransId="{1D466556-751E-4818-8C3A-67456C31BD95}" sibTransId="{8CCC06F2-F6B9-46D2-8443-E775FF0D442C}"/>
    <dgm:cxn modelId="{02558773-809E-4CD2-A136-27995500AE67}" type="presOf" srcId="{2455C40C-AD82-4854-ACF0-2E724DCE6B88}" destId="{0E36C7E4-5121-4F14-AA7B-993327A0013A}" srcOrd="0" destOrd="5" presId="urn:microsoft.com/office/officeart/2005/8/layout/hList2"/>
    <dgm:cxn modelId="{1F893F10-744D-488E-898E-39B5D8FD97BF}" srcId="{6A9E952D-E271-41D9-B7BB-024DFA2943F6}" destId="{2039047A-3906-46B4-BDAF-83756801E0A8}" srcOrd="4" destOrd="0" parTransId="{E9B29956-6F5A-4E41-B559-DCEB3DCA9A7D}" sibTransId="{00B654FF-1F44-4DE7-8A60-F14561DD7743}"/>
    <dgm:cxn modelId="{5784FE3F-6CC2-4A23-8DB1-768AD23E0393}" type="presOf" srcId="{E3B75C40-4A44-41F0-8CF5-4C327BC04C39}" destId="{19596B54-1B43-4C43-99E2-90A9070F165C}" srcOrd="0" destOrd="0" presId="urn:microsoft.com/office/officeart/2005/8/layout/hList2"/>
    <dgm:cxn modelId="{F86B22CD-8427-42A9-9007-48CDD11301F5}" srcId="{BD2A7CF7-70A4-44E7-BE46-7376299FD36C}" destId="{B4DB292C-40D0-4DBB-BB75-D7F9F1DB9381}" srcOrd="0" destOrd="0" parTransId="{41C76826-B96D-42A9-9E2B-C0336496A68C}" sibTransId="{C2FBA594-952E-46E5-B44C-C02D7EC136E8}"/>
    <dgm:cxn modelId="{7996F52E-FC60-429C-B1E8-90DD1075C0EE}" srcId="{6A9E952D-E271-41D9-B7BB-024DFA2943F6}" destId="{DB88A2AB-AA8F-4C3F-AFA0-B7A439C37032}" srcOrd="2" destOrd="0" parTransId="{0FB4AAEE-506D-4560-81CE-322E1851CA9B}" sibTransId="{4BD6F85C-77B0-4372-B3C0-6396D11B1756}"/>
    <dgm:cxn modelId="{A245805E-9C3D-4B5C-9AD9-CE4A1FE25D19}" srcId="{FCF3630F-9868-41EC-B892-358ADF3473BD}" destId="{499EA06E-A4E3-4432-9C37-0F59579AF05A}" srcOrd="1" destOrd="0" parTransId="{42278FA0-AA35-4879-AA81-5917E40BBC17}" sibTransId="{9F485D46-72FF-4BD1-AB33-58267BDF03AA}"/>
    <dgm:cxn modelId="{F2C33EB2-3BEC-4BCF-B8A0-EB4F7644A5FC}" srcId="{650897F9-3AA9-4A78-9275-CA367F6058B7}" destId="{BD2A7CF7-70A4-44E7-BE46-7376299FD36C}" srcOrd="0" destOrd="0" parTransId="{97630122-2F2D-4B3B-9B0D-AC9993D9668A}" sibTransId="{82441C6B-A4CA-4BDA-B7E8-7930B6363242}"/>
    <dgm:cxn modelId="{A069234E-3E8A-47CC-B008-25633BECFE1A}" srcId="{ABCCB631-1393-4BD5-85B6-BBB0168054E9}" destId="{E07376CD-9F19-40F5-8713-8C7BFDCEFF05}" srcOrd="1" destOrd="0" parTransId="{0D4B27B7-1167-4660-BE56-C4570FDA033D}" sibTransId="{F5CC7B45-A6C4-4857-85E0-665E0354E2BB}"/>
    <dgm:cxn modelId="{834C2BAF-7383-47BC-9653-414C7B38AFA1}" srcId="{FCF3630F-9868-41EC-B892-358ADF3473BD}" destId="{17502327-9669-474C-91D0-350D03186374}" srcOrd="2" destOrd="0" parTransId="{0C68E3F5-7411-4622-A7B1-A9B5A39820AD}" sibTransId="{CBF62970-3F83-45A5-9311-9F8306BEFD87}"/>
    <dgm:cxn modelId="{87FB69AF-E0D9-441F-BD4D-B23F40E4716C}" type="presOf" srcId="{4AAC65FB-4537-49CD-A09F-353C4EB13B86}" destId="{19596B54-1B43-4C43-99E2-90A9070F165C}" srcOrd="0" destOrd="11" presId="urn:microsoft.com/office/officeart/2005/8/layout/hList2"/>
    <dgm:cxn modelId="{8C6A24E5-AA11-47FD-8B1C-C6109B8F8660}" srcId="{FCF3630F-9868-41EC-B892-358ADF3473BD}" destId="{0426AAF8-8134-4D06-A6EC-6A74731E8947}" srcOrd="4" destOrd="0" parTransId="{AC66F49B-CB5E-4434-9A19-C1D62B1FD26E}" sibTransId="{9357D8AF-1EBC-404D-AF4D-2F0E510D2300}"/>
    <dgm:cxn modelId="{750924BB-9ACE-4943-9D5B-19D06AA4CB99}" type="presOf" srcId="{4CE7C8E6-2078-4D6E-9D38-42FA2C9996CA}" destId="{23805F41-099E-400F-9BED-2A110261C052}" srcOrd="0" destOrd="6" presId="urn:microsoft.com/office/officeart/2005/8/layout/hList2"/>
    <dgm:cxn modelId="{205D8417-2EFD-4545-9BA1-44AF23F9CF5A}" type="presOf" srcId="{407F2766-E376-4748-8CEA-C220B55873E3}" destId="{19596B54-1B43-4C43-99E2-90A9070F165C}" srcOrd="0" destOrd="4" presId="urn:microsoft.com/office/officeart/2005/8/layout/hList2"/>
    <dgm:cxn modelId="{B98FB916-7451-4B16-AF28-7947DF00FDE7}" srcId="{AE2E328D-0EE8-4E1D-995B-BE3CF5172900}" destId="{44DF741F-0189-459E-8D27-FE7BFE6EFC2A}" srcOrd="0" destOrd="0" parTransId="{3D70EC35-FC32-4D34-BB3A-FF19AE52F551}" sibTransId="{1F2C3BF6-C6A9-4C11-A30F-E5C28B58EF48}"/>
    <dgm:cxn modelId="{3A03BC20-AE5E-4650-9DB1-8E76CACD6ED5}" type="presOf" srcId="{EAA2F822-B25C-489B-8811-F5F9B9753D1D}" destId="{19596B54-1B43-4C43-99E2-90A9070F165C}" srcOrd="0" destOrd="2" presId="urn:microsoft.com/office/officeart/2005/8/layout/hList2"/>
    <dgm:cxn modelId="{76C548CB-B29B-485C-92C3-7A2445E72F22}" srcId="{650897F9-3AA9-4A78-9275-CA367F6058B7}" destId="{AE2E328D-0EE8-4E1D-995B-BE3CF5172900}" srcOrd="1" destOrd="0" parTransId="{B5140631-B44F-4A40-A90A-F1224C74B6EA}" sibTransId="{61921D8E-A596-4C20-A12E-B20DC4E3D9EA}"/>
    <dgm:cxn modelId="{AB310CAC-557E-4DA0-9249-46DB1A7C499C}" srcId="{ABCCB631-1393-4BD5-85B6-BBB0168054E9}" destId="{726D7AF7-4128-48FC-8841-60419659E652}" srcOrd="0" destOrd="0" parTransId="{34624439-3213-4C89-965F-36B89B81B963}" sibTransId="{33FD9083-BE6E-4A2B-8DE0-3F06B24DBB83}"/>
    <dgm:cxn modelId="{4C4C4DDB-DCC3-4373-A4DC-9A4BCF02D6F8}" srcId="{6A9E952D-E271-41D9-B7BB-024DFA2943F6}" destId="{ABCCB631-1393-4BD5-85B6-BBB0168054E9}" srcOrd="1" destOrd="0" parTransId="{6F434F54-83CB-4AF4-B366-B43702DAEA4B}" sibTransId="{3A6E792F-D30D-4548-AB25-745D79F9B9D2}"/>
    <dgm:cxn modelId="{1D1CA2FF-4969-4A5F-AA60-840EF9BE0F7B}" type="presOf" srcId="{ABCCB631-1393-4BD5-85B6-BBB0168054E9}" destId="{19596B54-1B43-4C43-99E2-90A9070F165C}" srcOrd="0" destOrd="5" presId="urn:microsoft.com/office/officeart/2005/8/layout/hList2"/>
    <dgm:cxn modelId="{EBC6797E-B457-4ACE-9979-02F53C25AB25}" srcId="{E3B75C40-4A44-41F0-8CF5-4C327BC04C39}" destId="{B5F136B3-9A61-4F64-8893-480244C17C04}" srcOrd="2" destOrd="0" parTransId="{57B151EE-8CFF-4050-A1C0-B55F8FCDD0D5}" sibTransId="{B8C0CD0C-5549-48C3-8DA2-95D8D920602D}"/>
    <dgm:cxn modelId="{86206DE1-9830-4FE1-B9A0-EC912D210AF0}" type="presOf" srcId="{37805AA0-9E64-4ACD-B78F-2DBBD7A788D1}" destId="{23805F41-099E-400F-9BED-2A110261C052}" srcOrd="0" destOrd="4" presId="urn:microsoft.com/office/officeart/2005/8/layout/hList2"/>
    <dgm:cxn modelId="{9FDBA3BB-4F19-417C-84AD-2926C846209E}" srcId="{AFE0D085-9B61-4CA7-B925-C35F6FD3705A}" destId="{F5F4FC58-E7AD-4008-B193-2C21DDB5FA59}" srcOrd="0" destOrd="0" parTransId="{590EFF64-D589-4569-88E4-270A5010C2EE}" sibTransId="{3C128597-F3B3-4BFA-A16D-1AD119334624}"/>
    <dgm:cxn modelId="{DA01059B-5E25-44C4-A198-152735802926}" srcId="{FCF3630F-9868-41EC-B892-358ADF3473BD}" destId="{4CE7C8E6-2078-4D6E-9D38-42FA2C9996CA}" srcOrd="5" destOrd="0" parTransId="{86449901-E503-4A50-AB6E-B729CF2DA579}" sibTransId="{4D8723BE-E1AE-4315-A4CB-EB4DAB2391EC}"/>
    <dgm:cxn modelId="{1A64871D-CA85-4457-A25C-F88118B3A43D}" type="presOf" srcId="{7C5F11FE-FD68-4951-B163-2800A115C5BE}" destId="{19596B54-1B43-4C43-99E2-90A9070F165C}" srcOrd="0" destOrd="1" presId="urn:microsoft.com/office/officeart/2005/8/layout/hList2"/>
    <dgm:cxn modelId="{CC6BA924-F231-4D27-A37F-A6DAAF6065E5}" type="presOf" srcId="{726D7AF7-4128-48FC-8841-60419659E652}" destId="{19596B54-1B43-4C43-99E2-90A9070F165C}" srcOrd="0" destOrd="6" presId="urn:microsoft.com/office/officeart/2005/8/layout/hList2"/>
    <dgm:cxn modelId="{C1FF97D7-08A9-4060-8E5D-E6D5BDCF67E2}" type="presOf" srcId="{E07376CD-9F19-40F5-8713-8C7BFDCEFF05}" destId="{19596B54-1B43-4C43-99E2-90A9070F165C}" srcOrd="0" destOrd="7" presId="urn:microsoft.com/office/officeart/2005/8/layout/hList2"/>
    <dgm:cxn modelId="{A8036091-2CC2-4D7B-ACCA-D5D8705353FF}" srcId="{6A9E952D-E271-41D9-B7BB-024DFA2943F6}" destId="{E3B75C40-4A44-41F0-8CF5-4C327BC04C39}" srcOrd="0" destOrd="0" parTransId="{4FB566D9-174A-49FA-906F-171DC7D3F42F}" sibTransId="{12385D50-AA4E-43EC-8641-29DC4D1220F4}"/>
    <dgm:cxn modelId="{12FD06C9-3A8B-42E7-B560-81914399FF8A}" type="presOf" srcId="{2039047A-3906-46B4-BDAF-83756801E0A8}" destId="{19596B54-1B43-4C43-99E2-90A9070F165C}" srcOrd="0" destOrd="10" presId="urn:microsoft.com/office/officeart/2005/8/layout/hList2"/>
    <dgm:cxn modelId="{5DB4C326-E7DA-41E7-8D73-C595698C44F4}" type="presOf" srcId="{17502327-9669-474C-91D0-350D03186374}" destId="{23805F41-099E-400F-9BED-2A110261C052}" srcOrd="0" destOrd="3" presId="urn:microsoft.com/office/officeart/2005/8/layout/hList2"/>
    <dgm:cxn modelId="{35A7BCCC-12D5-468F-8447-5F62A6D29307}" srcId="{4AAC65FB-4537-49CD-A09F-353C4EB13B86}" destId="{D2ED548B-29DA-402D-94AC-5029DB8D7BC9}" srcOrd="0" destOrd="0" parTransId="{4E56C3EE-191D-4854-A643-F5DE447B91F7}" sibTransId="{9F726F37-F495-4E74-A51B-78EBD0B7A3D1}"/>
    <dgm:cxn modelId="{D4C542C5-8729-4BDB-B065-CE955CC06DCE}" srcId="{AFE0D085-9B61-4CA7-B925-C35F6FD3705A}" destId="{6A9E952D-E271-41D9-B7BB-024DFA2943F6}" srcOrd="2" destOrd="0" parTransId="{A7A5F8E3-76DA-42C7-950D-2A9B37626336}" sibTransId="{316C49CE-E8D1-42C4-AD5F-B2D9B726B8E3}"/>
    <dgm:cxn modelId="{1CCFBED4-DE1A-4107-B681-8213673CA7B2}" srcId="{E3B75C40-4A44-41F0-8CF5-4C327BC04C39}" destId="{407F2766-E376-4748-8CEA-C220B55873E3}" srcOrd="3" destOrd="0" parTransId="{286B2ADE-8C65-43A5-A3CA-99FCBE5048CF}" sibTransId="{26D13925-7B4A-4849-A6D2-B09EBDFFEF65}"/>
    <dgm:cxn modelId="{37FD0077-E20C-4F0F-BE32-3851445DB29B}" srcId="{F5F4FC58-E7AD-4008-B193-2C21DDB5FA59}" destId="{FCF3630F-9868-41EC-B892-358ADF3473BD}" srcOrd="0" destOrd="0" parTransId="{F58BECD6-8729-42A1-9128-E2FE63B1BB0B}" sibTransId="{24F61312-3AAD-4344-8847-B68A55240C6D}"/>
    <dgm:cxn modelId="{79B7826A-7CE9-4492-A8C3-ED443844AED1}" type="presOf" srcId="{F5F4FC58-E7AD-4008-B193-2C21DDB5FA59}" destId="{0DD48BD4-3A01-4856-AB3D-544D2B8FE0C6}" srcOrd="0" destOrd="0" presId="urn:microsoft.com/office/officeart/2005/8/layout/hList2"/>
    <dgm:cxn modelId="{7A8C6C79-89EF-4DF1-A709-2A260F5D916D}" type="presOf" srcId="{650897F9-3AA9-4A78-9275-CA367F6058B7}" destId="{FD4A7165-A932-40E3-B800-F690DC36C7B3}" srcOrd="0" destOrd="0" presId="urn:microsoft.com/office/officeart/2005/8/layout/hList2"/>
    <dgm:cxn modelId="{0FA65C54-3D73-4B0F-8001-DF28C23B408B}" type="presOf" srcId="{FCF3630F-9868-41EC-B892-358ADF3473BD}" destId="{23805F41-099E-400F-9BED-2A110261C052}" srcOrd="0" destOrd="0" presId="urn:microsoft.com/office/officeart/2005/8/layout/hList2"/>
    <dgm:cxn modelId="{BE2F2E4D-90CC-44D2-983F-D83E2D5768C9}" srcId="{FCF3630F-9868-41EC-B892-358ADF3473BD}" destId="{B64805E4-BEB0-46AF-B53D-F6DC0B408260}" srcOrd="0" destOrd="0" parTransId="{CBD26BE8-EBE3-44E4-81C4-0A06AD748B0C}" sibTransId="{EDCAAF16-0788-4925-8113-63B2C784902A}"/>
    <dgm:cxn modelId="{C38038FF-4CB8-432A-9AF8-B0166C787086}" type="presOf" srcId="{0426AAF8-8134-4D06-A6EC-6A74731E8947}" destId="{23805F41-099E-400F-9BED-2A110261C052}" srcOrd="0" destOrd="5" presId="urn:microsoft.com/office/officeart/2005/8/layout/hList2"/>
    <dgm:cxn modelId="{E3481BC3-7BC0-4F67-BDDE-6280E9E26EE9}" type="presOf" srcId="{B4DB292C-40D0-4DBB-BB75-D7F9F1DB9381}" destId="{0E36C7E4-5121-4F14-AA7B-993327A0013A}" srcOrd="0" destOrd="1" presId="urn:microsoft.com/office/officeart/2005/8/layout/hList2"/>
    <dgm:cxn modelId="{E7688570-D6A4-4671-AFF2-0CCB053499D4}" type="presOf" srcId="{44DF741F-0189-459E-8D27-FE7BFE6EFC2A}" destId="{0E36C7E4-5121-4F14-AA7B-993327A0013A}" srcOrd="0" destOrd="4" presId="urn:microsoft.com/office/officeart/2005/8/layout/hList2"/>
    <dgm:cxn modelId="{D50B2E5A-A389-4D54-B02D-177B527DEA14}" srcId="{AE2E328D-0EE8-4E1D-995B-BE3CF5172900}" destId="{2455C40C-AD82-4854-ACF0-2E724DCE6B88}" srcOrd="1" destOrd="0" parTransId="{D845CC7F-B48D-485E-BA46-EA7F9AEA071B}" sibTransId="{1DD911FC-5874-4DF4-8C0D-9DD0FCBEC511}"/>
    <dgm:cxn modelId="{60660205-6009-4BF0-9E51-3CD94F81057A}" srcId="{E3B75C40-4A44-41F0-8CF5-4C327BC04C39}" destId="{7C5F11FE-FD68-4951-B163-2800A115C5BE}" srcOrd="0" destOrd="0" parTransId="{DC5BFB07-4492-4E28-B9D5-4F8C1F2CAB8A}" sibTransId="{3AC73D87-ED88-46E2-AA6E-FEE8DF2658EB}"/>
    <dgm:cxn modelId="{F064AA5F-F138-4D0D-8EEB-35AAF29427A3}" type="presOf" srcId="{DB88A2AB-AA8F-4C3F-AFA0-B7A439C37032}" destId="{19596B54-1B43-4C43-99E2-90A9070F165C}" srcOrd="0" destOrd="8" presId="urn:microsoft.com/office/officeart/2005/8/layout/hList2"/>
    <dgm:cxn modelId="{864467FB-87D3-4CFF-BE11-1FABE2EB7DB3}" srcId="{AFE0D085-9B61-4CA7-B925-C35F6FD3705A}" destId="{650897F9-3AA9-4A78-9275-CA367F6058B7}" srcOrd="1" destOrd="0" parTransId="{B07BF1F2-E951-43AA-91AB-0310AFB46E45}" sibTransId="{23085377-FB9F-4E3F-9A5C-776F2CB8A61B}"/>
    <dgm:cxn modelId="{CAC611D2-827E-475B-9C24-EF188D16CCEB}" type="presOf" srcId="{AE2E328D-0EE8-4E1D-995B-BE3CF5172900}" destId="{0E36C7E4-5121-4F14-AA7B-993327A0013A}" srcOrd="0" destOrd="3" presId="urn:microsoft.com/office/officeart/2005/8/layout/hList2"/>
    <dgm:cxn modelId="{AA51BF4C-D899-4AF4-93B9-A3F2E4E73DDC}" srcId="{E3B75C40-4A44-41F0-8CF5-4C327BC04C39}" destId="{EAA2F822-B25C-489B-8811-F5F9B9753D1D}" srcOrd="1" destOrd="0" parTransId="{29D39D06-0258-4587-827B-F5EA30B69DCC}" sibTransId="{46CB97FD-DC22-48C8-89BB-90D59E3B56B3}"/>
    <dgm:cxn modelId="{E2811433-6811-4576-927C-25E34F904FD4}" type="presOf" srcId="{BD2A7CF7-70A4-44E7-BE46-7376299FD36C}" destId="{0E36C7E4-5121-4F14-AA7B-993327A0013A}" srcOrd="0" destOrd="0" presId="urn:microsoft.com/office/officeart/2005/8/layout/hList2"/>
    <dgm:cxn modelId="{DA585D70-F1FE-4035-B049-D3FA2C4BDEB7}" srcId="{FCF3630F-9868-41EC-B892-358ADF3473BD}" destId="{37805AA0-9E64-4ACD-B78F-2DBBD7A788D1}" srcOrd="3" destOrd="0" parTransId="{6A1FC1B8-4118-4DDB-8809-0E38B0B73402}" sibTransId="{3B938845-95C0-421B-9F1C-D4614F6F1CF9}"/>
    <dgm:cxn modelId="{BC822994-D6B9-48C9-A58E-D242066F94CD}" type="presOf" srcId="{6A9E952D-E271-41D9-B7BB-024DFA2943F6}" destId="{2F756387-2F98-4CBB-8BD2-BC5EF4F48593}" srcOrd="0" destOrd="0" presId="urn:microsoft.com/office/officeart/2005/8/layout/hList2"/>
    <dgm:cxn modelId="{3254F315-5094-4153-85B3-746EB2CBA39B}" type="presOf" srcId="{499EA06E-A4E3-4432-9C37-0F59579AF05A}" destId="{23805F41-099E-400F-9BED-2A110261C052}" srcOrd="0" destOrd="2" presId="urn:microsoft.com/office/officeart/2005/8/layout/hList2"/>
    <dgm:cxn modelId="{110CB576-23D9-4192-BA14-959F50769E45}" type="presOf" srcId="{D2ED548B-29DA-402D-94AC-5029DB8D7BC9}" destId="{19596B54-1B43-4C43-99E2-90A9070F165C}" srcOrd="0" destOrd="12" presId="urn:microsoft.com/office/officeart/2005/8/layout/hList2"/>
    <dgm:cxn modelId="{F42BF9D7-6C66-4F2F-B522-F0CADF7ADAD9}" srcId="{BD2A7CF7-70A4-44E7-BE46-7376299FD36C}" destId="{6DD13E8D-5FF4-40C9-A1BD-9ED0D5B3EBF2}" srcOrd="1" destOrd="0" parTransId="{B2DE327D-07AC-4E7F-A703-A8D4CF89EB06}" sibTransId="{A2C429A6-FAFC-490A-82EB-65FE820ED76A}"/>
    <dgm:cxn modelId="{B91C2185-7C19-4A18-AC79-86CB52DF2093}" type="presParOf" srcId="{3021FE69-CEA0-4DE2-8813-23BBCAA5C1F7}" destId="{EF7E830A-5534-4AED-AC02-CE62E75CBA2C}" srcOrd="0" destOrd="0" presId="urn:microsoft.com/office/officeart/2005/8/layout/hList2"/>
    <dgm:cxn modelId="{F9BA771C-94EA-4497-A904-13B5C9CBF732}" type="presParOf" srcId="{EF7E830A-5534-4AED-AC02-CE62E75CBA2C}" destId="{DAD2899E-CCD3-4E4D-A24E-FD3D76CC3CF5}" srcOrd="0" destOrd="0" presId="urn:microsoft.com/office/officeart/2005/8/layout/hList2"/>
    <dgm:cxn modelId="{C0564323-E0AE-47C2-9CD0-4A93793127FA}" type="presParOf" srcId="{EF7E830A-5534-4AED-AC02-CE62E75CBA2C}" destId="{23805F41-099E-400F-9BED-2A110261C052}" srcOrd="1" destOrd="0" presId="urn:microsoft.com/office/officeart/2005/8/layout/hList2"/>
    <dgm:cxn modelId="{03863B56-B543-41EF-B368-22BB40EE292B}" type="presParOf" srcId="{EF7E830A-5534-4AED-AC02-CE62E75CBA2C}" destId="{0DD48BD4-3A01-4856-AB3D-544D2B8FE0C6}" srcOrd="2" destOrd="0" presId="urn:microsoft.com/office/officeart/2005/8/layout/hList2"/>
    <dgm:cxn modelId="{AC4D24C6-1BB0-4908-99F8-28685566461B}" type="presParOf" srcId="{3021FE69-CEA0-4DE2-8813-23BBCAA5C1F7}" destId="{2E9DDA5F-BE7E-417D-B37C-F30BE6B66C69}" srcOrd="1" destOrd="0" presId="urn:microsoft.com/office/officeart/2005/8/layout/hList2"/>
    <dgm:cxn modelId="{4A861081-E9F8-4DF3-BEFC-BDEB333A73C8}" type="presParOf" srcId="{3021FE69-CEA0-4DE2-8813-23BBCAA5C1F7}" destId="{771F9ABA-69B6-429C-A86C-1B7CC1348464}" srcOrd="2" destOrd="0" presId="urn:microsoft.com/office/officeart/2005/8/layout/hList2"/>
    <dgm:cxn modelId="{A7B0FA34-9945-45C0-BAE5-B219B8958824}" type="presParOf" srcId="{771F9ABA-69B6-429C-A86C-1B7CC1348464}" destId="{5E074644-3EDF-4E15-9A5F-6305C4FC1090}" srcOrd="0" destOrd="0" presId="urn:microsoft.com/office/officeart/2005/8/layout/hList2"/>
    <dgm:cxn modelId="{15CAB833-2620-4B33-BCB8-74072C2FD9DC}" type="presParOf" srcId="{771F9ABA-69B6-429C-A86C-1B7CC1348464}" destId="{0E36C7E4-5121-4F14-AA7B-993327A0013A}" srcOrd="1" destOrd="0" presId="urn:microsoft.com/office/officeart/2005/8/layout/hList2"/>
    <dgm:cxn modelId="{4C64A53C-3D29-4A6E-A845-D1FFC650F455}" type="presParOf" srcId="{771F9ABA-69B6-429C-A86C-1B7CC1348464}" destId="{FD4A7165-A932-40E3-B800-F690DC36C7B3}" srcOrd="2" destOrd="0" presId="urn:microsoft.com/office/officeart/2005/8/layout/hList2"/>
    <dgm:cxn modelId="{B56430D9-B948-420A-AFD0-618C2B8B6BE7}" type="presParOf" srcId="{3021FE69-CEA0-4DE2-8813-23BBCAA5C1F7}" destId="{AC48CB3A-E09C-4A96-8E29-BDB26585E085}" srcOrd="3" destOrd="0" presId="urn:microsoft.com/office/officeart/2005/8/layout/hList2"/>
    <dgm:cxn modelId="{40447BA6-82B4-49E6-9145-E57937022BB0}" type="presParOf" srcId="{3021FE69-CEA0-4DE2-8813-23BBCAA5C1F7}" destId="{64BF52EE-196A-4A26-885B-09E3EEC6CB2D}" srcOrd="4" destOrd="0" presId="urn:microsoft.com/office/officeart/2005/8/layout/hList2"/>
    <dgm:cxn modelId="{B7FB147D-D8D9-4D36-A3E6-4E21EDCABDB9}" type="presParOf" srcId="{64BF52EE-196A-4A26-885B-09E3EEC6CB2D}" destId="{65E7D1AC-C6B2-4F20-B1D0-9FB4F1B86D62}" srcOrd="0" destOrd="0" presId="urn:microsoft.com/office/officeart/2005/8/layout/hList2"/>
    <dgm:cxn modelId="{2547B142-51AC-4065-A2D9-295A0A068EA8}" type="presParOf" srcId="{64BF52EE-196A-4A26-885B-09E3EEC6CB2D}" destId="{19596B54-1B43-4C43-99E2-90A9070F165C}" srcOrd="1" destOrd="0" presId="urn:microsoft.com/office/officeart/2005/8/layout/hList2"/>
    <dgm:cxn modelId="{3B4468A8-7640-4B4D-8224-4FD61A5E8BC0}" type="presParOf" srcId="{64BF52EE-196A-4A26-885B-09E3EEC6CB2D}" destId="{2F756387-2F98-4CBB-8BD2-BC5EF4F48593}"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354225-D47C-408A-B026-AB592AC2FDC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3D29C783-1638-4256-8CFC-B90106DB7435}">
      <dgm:prSet phldrT="[Text]"/>
      <dgm:spPr/>
      <dgm:t>
        <a:bodyPr/>
        <a:lstStyle/>
        <a:p>
          <a:r>
            <a:rPr lang="en-US" dirty="0" smtClean="0"/>
            <a:t>Evaluate and Assess Programs Use and Effectiveness</a:t>
          </a:r>
          <a:endParaRPr lang="en-US" dirty="0"/>
        </a:p>
      </dgm:t>
    </dgm:pt>
    <dgm:pt modelId="{327CFED0-CA33-4C56-A83C-BDD845BE552C}" type="parTrans" cxnId="{3AF84DB9-BFCC-45D0-BB2D-38765D7D8CEC}">
      <dgm:prSet/>
      <dgm:spPr/>
      <dgm:t>
        <a:bodyPr/>
        <a:lstStyle/>
        <a:p>
          <a:endParaRPr lang="en-US"/>
        </a:p>
      </dgm:t>
    </dgm:pt>
    <dgm:pt modelId="{3BC68C0A-589F-4B1F-BAFC-21D492519FB3}" type="sibTrans" cxnId="{3AF84DB9-BFCC-45D0-BB2D-38765D7D8CEC}">
      <dgm:prSet/>
      <dgm:spPr/>
      <dgm:t>
        <a:bodyPr/>
        <a:lstStyle/>
        <a:p>
          <a:endParaRPr lang="en-US"/>
        </a:p>
      </dgm:t>
    </dgm:pt>
    <dgm:pt modelId="{3E8FC760-E45C-4539-8D59-E5C70DB96E69}">
      <dgm:prSet phldrT="[Text]"/>
      <dgm:spPr/>
      <dgm:t>
        <a:bodyPr/>
        <a:lstStyle/>
        <a:p>
          <a:r>
            <a:rPr lang="en-US" dirty="0" smtClean="0"/>
            <a:t>Second Step</a:t>
          </a:r>
          <a:endParaRPr lang="en-US" dirty="0"/>
        </a:p>
      </dgm:t>
    </dgm:pt>
    <dgm:pt modelId="{96A299D6-AD93-4889-BC49-1D7CF12BB711}" type="parTrans" cxnId="{6AF28008-5C4D-4499-8975-AD282D141ECC}">
      <dgm:prSet/>
      <dgm:spPr/>
      <dgm:t>
        <a:bodyPr/>
        <a:lstStyle/>
        <a:p>
          <a:endParaRPr lang="en-US"/>
        </a:p>
      </dgm:t>
    </dgm:pt>
    <dgm:pt modelId="{9F273E39-5F78-4374-A638-0F5E975BB9F4}" type="sibTrans" cxnId="{6AF28008-5C4D-4499-8975-AD282D141ECC}">
      <dgm:prSet/>
      <dgm:spPr/>
      <dgm:t>
        <a:bodyPr/>
        <a:lstStyle/>
        <a:p>
          <a:endParaRPr lang="en-US"/>
        </a:p>
      </dgm:t>
    </dgm:pt>
    <dgm:pt modelId="{4A49EFD3-ED3C-49F3-9FC5-18DCF3FF44E6}">
      <dgm:prSet phldrT="[Text]"/>
      <dgm:spPr/>
      <dgm:t>
        <a:bodyPr/>
        <a:lstStyle/>
        <a:p>
          <a:r>
            <a:rPr lang="en-US" dirty="0" smtClean="0"/>
            <a:t>Analyze PBIS Data, Infractions, Referrals</a:t>
          </a:r>
          <a:endParaRPr lang="en-US" dirty="0"/>
        </a:p>
      </dgm:t>
    </dgm:pt>
    <dgm:pt modelId="{74855826-C0CF-4466-8BFA-780C85350EE6}" type="parTrans" cxnId="{5AC509BF-B069-4516-A0E6-61EFC7FA3292}">
      <dgm:prSet/>
      <dgm:spPr/>
      <dgm:t>
        <a:bodyPr/>
        <a:lstStyle/>
        <a:p>
          <a:endParaRPr lang="en-US"/>
        </a:p>
      </dgm:t>
    </dgm:pt>
    <dgm:pt modelId="{930B9278-E377-444F-A11D-4F8E854B1CCE}" type="sibTrans" cxnId="{5AC509BF-B069-4516-A0E6-61EFC7FA3292}">
      <dgm:prSet/>
      <dgm:spPr/>
      <dgm:t>
        <a:bodyPr/>
        <a:lstStyle/>
        <a:p>
          <a:endParaRPr lang="en-US"/>
        </a:p>
      </dgm:t>
    </dgm:pt>
    <dgm:pt modelId="{A68934CF-9A66-49B8-98BA-D8F12C15599F}">
      <dgm:prSet/>
      <dgm:spPr/>
      <dgm:t>
        <a:bodyPr/>
        <a:lstStyle/>
        <a:p>
          <a:r>
            <a:rPr lang="en-US" dirty="0" smtClean="0"/>
            <a:t>Examine Code of Conduct</a:t>
          </a:r>
          <a:endParaRPr lang="en-US" dirty="0"/>
        </a:p>
      </dgm:t>
    </dgm:pt>
    <dgm:pt modelId="{DD42D4CD-E213-47E6-9CAD-956F03648764}" type="parTrans" cxnId="{494D2C91-3957-4FF0-B5F2-368D0F4D1B7E}">
      <dgm:prSet/>
      <dgm:spPr/>
      <dgm:t>
        <a:bodyPr/>
        <a:lstStyle/>
        <a:p>
          <a:endParaRPr lang="en-US"/>
        </a:p>
      </dgm:t>
    </dgm:pt>
    <dgm:pt modelId="{2A1D3D1B-1E28-414B-8021-70207AFE8CEF}" type="sibTrans" cxnId="{494D2C91-3957-4FF0-B5F2-368D0F4D1B7E}">
      <dgm:prSet/>
      <dgm:spPr/>
      <dgm:t>
        <a:bodyPr/>
        <a:lstStyle/>
        <a:p>
          <a:endParaRPr lang="en-US"/>
        </a:p>
      </dgm:t>
    </dgm:pt>
    <dgm:pt modelId="{35649FE9-9A84-43B2-A02B-85075BA88722}">
      <dgm:prSet phldrT="[Text]"/>
      <dgm:spPr/>
      <dgm:t>
        <a:bodyPr/>
        <a:lstStyle/>
        <a:p>
          <a:r>
            <a:rPr lang="en-US" dirty="0" smtClean="0"/>
            <a:t>Look at process district-wide</a:t>
          </a:r>
          <a:endParaRPr lang="en-US" dirty="0"/>
        </a:p>
      </dgm:t>
    </dgm:pt>
    <dgm:pt modelId="{F95D0279-09CF-4FAD-B098-8B472849AB18}" type="parTrans" cxnId="{3865E10C-D472-4004-915F-E70D25A8145E}">
      <dgm:prSet/>
      <dgm:spPr/>
      <dgm:t>
        <a:bodyPr/>
        <a:lstStyle/>
        <a:p>
          <a:endParaRPr lang="en-US"/>
        </a:p>
      </dgm:t>
    </dgm:pt>
    <dgm:pt modelId="{147580C2-ABFC-42C2-840D-880A4B1C4281}" type="sibTrans" cxnId="{3865E10C-D472-4004-915F-E70D25A8145E}">
      <dgm:prSet/>
      <dgm:spPr/>
      <dgm:t>
        <a:bodyPr/>
        <a:lstStyle/>
        <a:p>
          <a:endParaRPr lang="en-US"/>
        </a:p>
      </dgm:t>
    </dgm:pt>
    <dgm:pt modelId="{4B9386A7-312C-46E1-A8E5-C922C5CEEC6D}">
      <dgm:prSet/>
      <dgm:spPr/>
      <dgm:t>
        <a:bodyPr/>
        <a:lstStyle/>
        <a:p>
          <a:r>
            <a:rPr lang="en-US" dirty="0" smtClean="0"/>
            <a:t>Determine last update</a:t>
          </a:r>
          <a:endParaRPr lang="en-US" dirty="0"/>
        </a:p>
      </dgm:t>
    </dgm:pt>
    <dgm:pt modelId="{F53A245D-1F34-4FAC-814E-5B94DFBF9283}" type="parTrans" cxnId="{E98B6565-EDE8-4397-B591-316BAE02CF42}">
      <dgm:prSet/>
      <dgm:spPr/>
      <dgm:t>
        <a:bodyPr/>
        <a:lstStyle/>
        <a:p>
          <a:endParaRPr lang="en-US"/>
        </a:p>
      </dgm:t>
    </dgm:pt>
    <dgm:pt modelId="{58533A97-1BD4-41CA-9093-32112A03E92C}" type="sibTrans" cxnId="{E98B6565-EDE8-4397-B591-316BAE02CF42}">
      <dgm:prSet/>
      <dgm:spPr/>
      <dgm:t>
        <a:bodyPr/>
        <a:lstStyle/>
        <a:p>
          <a:endParaRPr lang="en-US"/>
        </a:p>
      </dgm:t>
    </dgm:pt>
    <dgm:pt modelId="{53288E68-9E1E-4A25-8285-4F0034A54A87}">
      <dgm:prSet/>
      <dgm:spPr/>
      <dgm:t>
        <a:bodyPr/>
        <a:lstStyle/>
        <a:p>
          <a:endParaRPr lang="en-US" dirty="0"/>
        </a:p>
      </dgm:t>
    </dgm:pt>
    <dgm:pt modelId="{D60602D4-1571-4771-943F-A916EE8EA030}" type="parTrans" cxnId="{58C400C8-C1AE-40B4-92E9-15B08D390733}">
      <dgm:prSet/>
      <dgm:spPr/>
      <dgm:t>
        <a:bodyPr/>
        <a:lstStyle/>
        <a:p>
          <a:endParaRPr lang="en-US"/>
        </a:p>
      </dgm:t>
    </dgm:pt>
    <dgm:pt modelId="{CC9BD87C-0794-478F-A94A-9958F3746B44}" type="sibTrans" cxnId="{58C400C8-C1AE-40B4-92E9-15B08D390733}">
      <dgm:prSet/>
      <dgm:spPr/>
      <dgm:t>
        <a:bodyPr/>
        <a:lstStyle/>
        <a:p>
          <a:endParaRPr lang="en-US"/>
        </a:p>
      </dgm:t>
    </dgm:pt>
    <dgm:pt modelId="{6BBC6E75-2E4B-415A-8840-4AE295448C0A}">
      <dgm:prSet phldrT="[Text]"/>
      <dgm:spPr/>
      <dgm:t>
        <a:bodyPr/>
        <a:lstStyle/>
        <a:p>
          <a:r>
            <a:rPr lang="en-US" dirty="0" smtClean="0"/>
            <a:t>Advisory</a:t>
          </a:r>
          <a:endParaRPr lang="en-US" dirty="0"/>
        </a:p>
      </dgm:t>
    </dgm:pt>
    <dgm:pt modelId="{FCCE3D8D-E9C2-4D7D-AEBB-93FF7377DB51}" type="parTrans" cxnId="{E7FD21E1-FE5D-45C4-9376-C6ADBA3AAE04}">
      <dgm:prSet/>
      <dgm:spPr/>
      <dgm:t>
        <a:bodyPr/>
        <a:lstStyle/>
        <a:p>
          <a:endParaRPr lang="en-US"/>
        </a:p>
      </dgm:t>
    </dgm:pt>
    <dgm:pt modelId="{965934C9-740A-4ED9-BA5A-B9AECCEE1582}" type="sibTrans" cxnId="{E7FD21E1-FE5D-45C4-9376-C6ADBA3AAE04}">
      <dgm:prSet/>
      <dgm:spPr/>
      <dgm:t>
        <a:bodyPr/>
        <a:lstStyle/>
        <a:p>
          <a:endParaRPr lang="en-US"/>
        </a:p>
      </dgm:t>
    </dgm:pt>
    <dgm:pt modelId="{80113F62-27D9-4A6D-8037-68E607402DCB}">
      <dgm:prSet phldrT="[Text]"/>
      <dgm:spPr/>
      <dgm:t>
        <a:bodyPr/>
        <a:lstStyle/>
        <a:p>
          <a:r>
            <a:rPr lang="en-US" dirty="0" smtClean="0"/>
            <a:t>Positivity Project</a:t>
          </a:r>
          <a:endParaRPr lang="en-US" dirty="0"/>
        </a:p>
      </dgm:t>
    </dgm:pt>
    <dgm:pt modelId="{812CDDB7-2BD6-4A2F-90B3-5CFE18D9BEC5}" type="parTrans" cxnId="{3C0A6367-4C3B-4056-912A-80A9319484FD}">
      <dgm:prSet/>
      <dgm:spPr/>
      <dgm:t>
        <a:bodyPr/>
        <a:lstStyle/>
        <a:p>
          <a:endParaRPr lang="en-US"/>
        </a:p>
      </dgm:t>
    </dgm:pt>
    <dgm:pt modelId="{52AD9137-D011-445B-9C47-A2312D7EEEB9}" type="sibTrans" cxnId="{3C0A6367-4C3B-4056-912A-80A9319484FD}">
      <dgm:prSet/>
      <dgm:spPr/>
      <dgm:t>
        <a:bodyPr/>
        <a:lstStyle/>
        <a:p>
          <a:endParaRPr lang="en-US"/>
        </a:p>
      </dgm:t>
    </dgm:pt>
    <dgm:pt modelId="{333C11AE-C243-4D2D-AD6D-E36A27DF276F}">
      <dgm:prSet phldrT="[Text]"/>
      <dgm:spPr/>
      <dgm:t>
        <a:bodyPr/>
        <a:lstStyle/>
        <a:p>
          <a:r>
            <a:rPr lang="en-US" dirty="0" smtClean="0"/>
            <a:t>PBIS Programming</a:t>
          </a:r>
          <a:endParaRPr lang="en-US" dirty="0"/>
        </a:p>
      </dgm:t>
    </dgm:pt>
    <dgm:pt modelId="{4B2A6B0D-90B9-4671-B622-0421FAB59A44}" type="parTrans" cxnId="{AA8EA78B-BFF0-4E7C-B462-F3B619D2E891}">
      <dgm:prSet/>
      <dgm:spPr/>
      <dgm:t>
        <a:bodyPr/>
        <a:lstStyle/>
        <a:p>
          <a:endParaRPr lang="en-US"/>
        </a:p>
      </dgm:t>
    </dgm:pt>
    <dgm:pt modelId="{D6F694F3-A876-4162-B127-7C8B11D47A1C}" type="sibTrans" cxnId="{AA8EA78B-BFF0-4E7C-B462-F3B619D2E891}">
      <dgm:prSet/>
      <dgm:spPr/>
      <dgm:t>
        <a:bodyPr/>
        <a:lstStyle/>
        <a:p>
          <a:endParaRPr lang="en-US"/>
        </a:p>
      </dgm:t>
    </dgm:pt>
    <dgm:pt modelId="{4AFCAF49-EAF4-4555-863E-78A55354C8CC}">
      <dgm:prSet phldrT="[Text]"/>
      <dgm:spPr/>
      <dgm:t>
        <a:bodyPr/>
        <a:lstStyle/>
        <a:p>
          <a:r>
            <a:rPr lang="en-US" dirty="0" smtClean="0"/>
            <a:t>Assess for patterns</a:t>
          </a:r>
          <a:endParaRPr lang="en-US" dirty="0"/>
        </a:p>
      </dgm:t>
    </dgm:pt>
    <dgm:pt modelId="{FC76AE10-FDE2-48B0-B5D8-5FE09BD998F4}" type="parTrans" cxnId="{5048E3AC-507C-4438-A6FF-96139096C254}">
      <dgm:prSet/>
      <dgm:spPr/>
      <dgm:t>
        <a:bodyPr/>
        <a:lstStyle/>
        <a:p>
          <a:endParaRPr lang="en-US"/>
        </a:p>
      </dgm:t>
    </dgm:pt>
    <dgm:pt modelId="{33B7A8A4-AE09-4967-90CC-F9922D1AEA0C}" type="sibTrans" cxnId="{5048E3AC-507C-4438-A6FF-96139096C254}">
      <dgm:prSet/>
      <dgm:spPr/>
      <dgm:t>
        <a:bodyPr/>
        <a:lstStyle/>
        <a:p>
          <a:endParaRPr lang="en-US"/>
        </a:p>
      </dgm:t>
    </dgm:pt>
    <dgm:pt modelId="{506852B0-11C0-459D-96C8-221B066CFC34}">
      <dgm:prSet phldrT="[Text]"/>
      <dgm:spPr/>
      <dgm:t>
        <a:bodyPr/>
        <a:lstStyle/>
        <a:p>
          <a:r>
            <a:rPr lang="en-US" dirty="0" smtClean="0"/>
            <a:t>Streamline process</a:t>
          </a:r>
          <a:endParaRPr lang="en-US" dirty="0"/>
        </a:p>
      </dgm:t>
    </dgm:pt>
    <dgm:pt modelId="{7B3FD8BD-0FF8-4A4E-98C5-72CA3CEB9A4C}" type="parTrans" cxnId="{C9932D25-A807-468A-A19B-ECB4C3D05AC6}">
      <dgm:prSet/>
      <dgm:spPr/>
      <dgm:t>
        <a:bodyPr/>
        <a:lstStyle/>
        <a:p>
          <a:endParaRPr lang="en-US"/>
        </a:p>
      </dgm:t>
    </dgm:pt>
    <dgm:pt modelId="{0C8668F9-77DA-4155-B94C-160514EAAF26}" type="sibTrans" cxnId="{C9932D25-A807-468A-A19B-ECB4C3D05AC6}">
      <dgm:prSet/>
      <dgm:spPr/>
      <dgm:t>
        <a:bodyPr/>
        <a:lstStyle/>
        <a:p>
          <a:endParaRPr lang="en-US"/>
        </a:p>
      </dgm:t>
    </dgm:pt>
    <dgm:pt modelId="{5FB08170-F804-4505-9EE7-C5EA433127C7}">
      <dgm:prSet/>
      <dgm:spPr/>
      <dgm:t>
        <a:bodyPr/>
        <a:lstStyle/>
        <a:p>
          <a:r>
            <a:rPr lang="en-US" dirty="0" smtClean="0"/>
            <a:t>Assess its use</a:t>
          </a:r>
          <a:endParaRPr lang="en-US" dirty="0"/>
        </a:p>
      </dgm:t>
    </dgm:pt>
    <dgm:pt modelId="{64379D9B-B5AD-45C3-9554-FBEB368C6AA7}" type="parTrans" cxnId="{C5CAFA73-2EE0-4E52-B47F-A761726FAB0A}">
      <dgm:prSet/>
      <dgm:spPr/>
    </dgm:pt>
    <dgm:pt modelId="{1C41E121-5E84-4D11-8A97-88CAA9283E27}" type="sibTrans" cxnId="{C5CAFA73-2EE0-4E52-B47F-A761726FAB0A}">
      <dgm:prSet/>
      <dgm:spPr/>
    </dgm:pt>
    <dgm:pt modelId="{47338D4C-CAFF-40F9-AE29-31ED6C6B515C}">
      <dgm:prSet/>
      <dgm:spPr/>
      <dgm:t>
        <a:bodyPr/>
        <a:lstStyle/>
        <a:p>
          <a:r>
            <a:rPr lang="en-US" dirty="0" smtClean="0"/>
            <a:t>Meet with stakeholders and modify if needed</a:t>
          </a:r>
          <a:endParaRPr lang="en-US" dirty="0"/>
        </a:p>
      </dgm:t>
    </dgm:pt>
    <dgm:pt modelId="{B03D437F-B31C-40C1-A7ED-DA62AD862823}" type="parTrans" cxnId="{B42271E4-BD07-4E56-B71B-D635E60E6FD8}">
      <dgm:prSet/>
      <dgm:spPr/>
    </dgm:pt>
    <dgm:pt modelId="{6C0B1C4C-9445-4A42-A3FC-85EECF97F1C0}" type="sibTrans" cxnId="{B42271E4-BD07-4E56-B71B-D635E60E6FD8}">
      <dgm:prSet/>
      <dgm:spPr/>
    </dgm:pt>
    <dgm:pt modelId="{37190FA0-6AB9-489D-8FBB-C2275EE1A678}" type="pres">
      <dgm:prSet presAssocID="{3F354225-D47C-408A-B026-AB592AC2FDC1}" presName="linearFlow" presStyleCnt="0">
        <dgm:presLayoutVars>
          <dgm:dir/>
          <dgm:animLvl val="lvl"/>
          <dgm:resizeHandles val="exact"/>
        </dgm:presLayoutVars>
      </dgm:prSet>
      <dgm:spPr/>
      <dgm:t>
        <a:bodyPr/>
        <a:lstStyle/>
        <a:p>
          <a:endParaRPr lang="en-US"/>
        </a:p>
      </dgm:t>
    </dgm:pt>
    <dgm:pt modelId="{7527F339-71A3-40D5-8EA9-E698F9286B06}" type="pres">
      <dgm:prSet presAssocID="{3D29C783-1638-4256-8CFC-B90106DB7435}" presName="composite" presStyleCnt="0"/>
      <dgm:spPr/>
    </dgm:pt>
    <dgm:pt modelId="{0AB18D55-0E7F-4B61-917E-AF13D5CBE901}" type="pres">
      <dgm:prSet presAssocID="{3D29C783-1638-4256-8CFC-B90106DB7435}" presName="parentText" presStyleLbl="alignNode1" presStyleIdx="0" presStyleCnt="3">
        <dgm:presLayoutVars>
          <dgm:chMax val="1"/>
          <dgm:bulletEnabled val="1"/>
        </dgm:presLayoutVars>
      </dgm:prSet>
      <dgm:spPr/>
      <dgm:t>
        <a:bodyPr/>
        <a:lstStyle/>
        <a:p>
          <a:endParaRPr lang="en-US"/>
        </a:p>
      </dgm:t>
    </dgm:pt>
    <dgm:pt modelId="{80E64D27-5609-4E57-B65B-73E5978D3285}" type="pres">
      <dgm:prSet presAssocID="{3D29C783-1638-4256-8CFC-B90106DB7435}" presName="descendantText" presStyleLbl="alignAcc1" presStyleIdx="0" presStyleCnt="3">
        <dgm:presLayoutVars>
          <dgm:bulletEnabled val="1"/>
        </dgm:presLayoutVars>
      </dgm:prSet>
      <dgm:spPr/>
      <dgm:t>
        <a:bodyPr/>
        <a:lstStyle/>
        <a:p>
          <a:endParaRPr lang="en-US"/>
        </a:p>
      </dgm:t>
    </dgm:pt>
    <dgm:pt modelId="{1E54C66B-C76D-48CB-8CEA-980CF047CBA7}" type="pres">
      <dgm:prSet presAssocID="{3BC68C0A-589F-4B1F-BAFC-21D492519FB3}" presName="sp" presStyleCnt="0"/>
      <dgm:spPr/>
    </dgm:pt>
    <dgm:pt modelId="{AFD678B6-A5E3-4B2F-9880-13FFF4BAC98D}" type="pres">
      <dgm:prSet presAssocID="{4A49EFD3-ED3C-49F3-9FC5-18DCF3FF44E6}" presName="composite" presStyleCnt="0"/>
      <dgm:spPr/>
    </dgm:pt>
    <dgm:pt modelId="{A65ACB7E-8B9E-45E1-8C8B-0548114948BD}" type="pres">
      <dgm:prSet presAssocID="{4A49EFD3-ED3C-49F3-9FC5-18DCF3FF44E6}" presName="parentText" presStyleLbl="alignNode1" presStyleIdx="1" presStyleCnt="3">
        <dgm:presLayoutVars>
          <dgm:chMax val="1"/>
          <dgm:bulletEnabled val="1"/>
        </dgm:presLayoutVars>
      </dgm:prSet>
      <dgm:spPr/>
      <dgm:t>
        <a:bodyPr/>
        <a:lstStyle/>
        <a:p>
          <a:endParaRPr lang="en-US"/>
        </a:p>
      </dgm:t>
    </dgm:pt>
    <dgm:pt modelId="{7DC15F54-C7ED-42F0-B436-AC1D8D6FBF4E}" type="pres">
      <dgm:prSet presAssocID="{4A49EFD3-ED3C-49F3-9FC5-18DCF3FF44E6}" presName="descendantText" presStyleLbl="alignAcc1" presStyleIdx="1" presStyleCnt="3">
        <dgm:presLayoutVars>
          <dgm:bulletEnabled val="1"/>
        </dgm:presLayoutVars>
      </dgm:prSet>
      <dgm:spPr/>
      <dgm:t>
        <a:bodyPr/>
        <a:lstStyle/>
        <a:p>
          <a:endParaRPr lang="en-US"/>
        </a:p>
      </dgm:t>
    </dgm:pt>
    <dgm:pt modelId="{3ED7B3AF-162B-48EC-8C00-B3507BB5B3D8}" type="pres">
      <dgm:prSet presAssocID="{930B9278-E377-444F-A11D-4F8E854B1CCE}" presName="sp" presStyleCnt="0"/>
      <dgm:spPr/>
    </dgm:pt>
    <dgm:pt modelId="{F7B3E21D-3EEE-4104-B925-50FCF820EC87}" type="pres">
      <dgm:prSet presAssocID="{A68934CF-9A66-49B8-98BA-D8F12C15599F}" presName="composite" presStyleCnt="0"/>
      <dgm:spPr/>
    </dgm:pt>
    <dgm:pt modelId="{328C20C0-DF73-42E4-AD1A-97D73009288D}" type="pres">
      <dgm:prSet presAssocID="{A68934CF-9A66-49B8-98BA-D8F12C15599F}" presName="parentText" presStyleLbl="alignNode1" presStyleIdx="2" presStyleCnt="3">
        <dgm:presLayoutVars>
          <dgm:chMax val="1"/>
          <dgm:bulletEnabled val="1"/>
        </dgm:presLayoutVars>
      </dgm:prSet>
      <dgm:spPr/>
      <dgm:t>
        <a:bodyPr/>
        <a:lstStyle/>
        <a:p>
          <a:endParaRPr lang="en-US"/>
        </a:p>
      </dgm:t>
    </dgm:pt>
    <dgm:pt modelId="{6927B4FB-64F4-46DD-BFA6-BC2325C7642D}" type="pres">
      <dgm:prSet presAssocID="{A68934CF-9A66-49B8-98BA-D8F12C15599F}" presName="descendantText" presStyleLbl="alignAcc1" presStyleIdx="2" presStyleCnt="3">
        <dgm:presLayoutVars>
          <dgm:bulletEnabled val="1"/>
        </dgm:presLayoutVars>
      </dgm:prSet>
      <dgm:spPr/>
      <dgm:t>
        <a:bodyPr/>
        <a:lstStyle/>
        <a:p>
          <a:endParaRPr lang="en-US"/>
        </a:p>
      </dgm:t>
    </dgm:pt>
  </dgm:ptLst>
  <dgm:cxnLst>
    <dgm:cxn modelId="{3AF84DB9-BFCC-45D0-BB2D-38765D7D8CEC}" srcId="{3F354225-D47C-408A-B026-AB592AC2FDC1}" destId="{3D29C783-1638-4256-8CFC-B90106DB7435}" srcOrd="0" destOrd="0" parTransId="{327CFED0-CA33-4C56-A83C-BDD845BE552C}" sibTransId="{3BC68C0A-589F-4B1F-BAFC-21D492519FB3}"/>
    <dgm:cxn modelId="{6AF28008-5C4D-4499-8975-AD282D141ECC}" srcId="{3D29C783-1638-4256-8CFC-B90106DB7435}" destId="{3E8FC760-E45C-4539-8D59-E5C70DB96E69}" srcOrd="0" destOrd="0" parTransId="{96A299D6-AD93-4889-BC49-1D7CF12BB711}" sibTransId="{9F273E39-5F78-4374-A638-0F5E975BB9F4}"/>
    <dgm:cxn modelId="{B6388A30-37FD-4306-8427-5934FC5B685C}" type="presOf" srcId="{3D29C783-1638-4256-8CFC-B90106DB7435}" destId="{0AB18D55-0E7F-4B61-917E-AF13D5CBE901}" srcOrd="0" destOrd="0" presId="urn:microsoft.com/office/officeart/2005/8/layout/chevron2"/>
    <dgm:cxn modelId="{0416E9C5-DA24-4FDF-AD4D-D9FB888319C2}" type="presOf" srcId="{506852B0-11C0-459D-96C8-221B066CFC34}" destId="{7DC15F54-C7ED-42F0-B436-AC1D8D6FBF4E}" srcOrd="0" destOrd="2" presId="urn:microsoft.com/office/officeart/2005/8/layout/chevron2"/>
    <dgm:cxn modelId="{C9932D25-A807-468A-A19B-ECB4C3D05AC6}" srcId="{4A49EFD3-ED3C-49F3-9FC5-18DCF3FF44E6}" destId="{506852B0-11C0-459D-96C8-221B066CFC34}" srcOrd="2" destOrd="0" parTransId="{7B3FD8BD-0FF8-4A4E-98C5-72CA3CEB9A4C}" sibTransId="{0C8668F9-77DA-4155-B94C-160514EAAF26}"/>
    <dgm:cxn modelId="{AA8EA78B-BFF0-4E7C-B462-F3B619D2E891}" srcId="{3D29C783-1638-4256-8CFC-B90106DB7435}" destId="{333C11AE-C243-4D2D-AD6D-E36A27DF276F}" srcOrd="3" destOrd="0" parTransId="{4B2A6B0D-90B9-4671-B622-0421FAB59A44}" sibTransId="{D6F694F3-A876-4162-B127-7C8B11D47A1C}"/>
    <dgm:cxn modelId="{603481B1-A4F0-4EFA-B8C3-3D3D63C9E82A}" type="presOf" srcId="{35649FE9-9A84-43B2-A02B-85075BA88722}" destId="{7DC15F54-C7ED-42F0-B436-AC1D8D6FBF4E}" srcOrd="0" destOrd="0" presId="urn:microsoft.com/office/officeart/2005/8/layout/chevron2"/>
    <dgm:cxn modelId="{4CB6E1A4-13D8-4899-993B-EC911A323D44}" type="presOf" srcId="{3F354225-D47C-408A-B026-AB592AC2FDC1}" destId="{37190FA0-6AB9-489D-8FBB-C2275EE1A678}" srcOrd="0" destOrd="0" presId="urn:microsoft.com/office/officeart/2005/8/layout/chevron2"/>
    <dgm:cxn modelId="{56BED189-0180-44CC-B991-CC70DB98B4E4}" type="presOf" srcId="{80113F62-27D9-4A6D-8037-68E607402DCB}" destId="{80E64D27-5609-4E57-B65B-73E5978D3285}" srcOrd="0" destOrd="2" presId="urn:microsoft.com/office/officeart/2005/8/layout/chevron2"/>
    <dgm:cxn modelId="{C5CAFA73-2EE0-4E52-B47F-A761726FAB0A}" srcId="{A68934CF-9A66-49B8-98BA-D8F12C15599F}" destId="{5FB08170-F804-4505-9EE7-C5EA433127C7}" srcOrd="1" destOrd="0" parTransId="{64379D9B-B5AD-45C3-9554-FBEB368C6AA7}" sibTransId="{1C41E121-5E84-4D11-8A97-88CAA9283E27}"/>
    <dgm:cxn modelId="{0494476B-7123-42E7-AC37-BE5586CADC1A}" type="presOf" srcId="{4A49EFD3-ED3C-49F3-9FC5-18DCF3FF44E6}" destId="{A65ACB7E-8B9E-45E1-8C8B-0548114948BD}" srcOrd="0" destOrd="0" presId="urn:microsoft.com/office/officeart/2005/8/layout/chevron2"/>
    <dgm:cxn modelId="{E98B6565-EDE8-4397-B591-316BAE02CF42}" srcId="{A68934CF-9A66-49B8-98BA-D8F12C15599F}" destId="{4B9386A7-312C-46E1-A8E5-C922C5CEEC6D}" srcOrd="0" destOrd="0" parTransId="{F53A245D-1F34-4FAC-814E-5B94DFBF9283}" sibTransId="{58533A97-1BD4-41CA-9093-32112A03E92C}"/>
    <dgm:cxn modelId="{5048E3AC-507C-4438-A6FF-96139096C254}" srcId="{4A49EFD3-ED3C-49F3-9FC5-18DCF3FF44E6}" destId="{4AFCAF49-EAF4-4555-863E-78A55354C8CC}" srcOrd="1" destOrd="0" parTransId="{FC76AE10-FDE2-48B0-B5D8-5FE09BD998F4}" sibTransId="{33B7A8A4-AE09-4967-90CC-F9922D1AEA0C}"/>
    <dgm:cxn modelId="{E7FD21E1-FE5D-45C4-9376-C6ADBA3AAE04}" srcId="{3D29C783-1638-4256-8CFC-B90106DB7435}" destId="{6BBC6E75-2E4B-415A-8840-4AE295448C0A}" srcOrd="1" destOrd="0" parTransId="{FCCE3D8D-E9C2-4D7D-AEBB-93FF7377DB51}" sibTransId="{965934C9-740A-4ED9-BA5A-B9AECCEE1582}"/>
    <dgm:cxn modelId="{825384AA-045F-4F25-843C-54BA78820C74}" type="presOf" srcId="{6BBC6E75-2E4B-415A-8840-4AE295448C0A}" destId="{80E64D27-5609-4E57-B65B-73E5978D3285}" srcOrd="0" destOrd="1" presId="urn:microsoft.com/office/officeart/2005/8/layout/chevron2"/>
    <dgm:cxn modelId="{3173D87C-A416-470B-A211-1007875983D3}" type="presOf" srcId="{53288E68-9E1E-4A25-8285-4F0034A54A87}" destId="{6927B4FB-64F4-46DD-BFA6-BC2325C7642D}" srcOrd="0" destOrd="3" presId="urn:microsoft.com/office/officeart/2005/8/layout/chevron2"/>
    <dgm:cxn modelId="{E7C4CF22-0DDC-44C6-BAC3-45C4A8D86DB8}" type="presOf" srcId="{47338D4C-CAFF-40F9-AE29-31ED6C6B515C}" destId="{6927B4FB-64F4-46DD-BFA6-BC2325C7642D}" srcOrd="0" destOrd="2" presId="urn:microsoft.com/office/officeart/2005/8/layout/chevron2"/>
    <dgm:cxn modelId="{58C400C8-C1AE-40B4-92E9-15B08D390733}" srcId="{A68934CF-9A66-49B8-98BA-D8F12C15599F}" destId="{53288E68-9E1E-4A25-8285-4F0034A54A87}" srcOrd="3" destOrd="0" parTransId="{D60602D4-1571-4771-943F-A916EE8EA030}" sibTransId="{CC9BD87C-0794-478F-A94A-9958F3746B44}"/>
    <dgm:cxn modelId="{4797D3C1-6AFD-4B02-812D-0DA69E617E26}" type="presOf" srcId="{3E8FC760-E45C-4539-8D59-E5C70DB96E69}" destId="{80E64D27-5609-4E57-B65B-73E5978D3285}" srcOrd="0" destOrd="0" presId="urn:microsoft.com/office/officeart/2005/8/layout/chevron2"/>
    <dgm:cxn modelId="{158E2D3A-7E65-478C-BA75-B9D868562795}" type="presOf" srcId="{A68934CF-9A66-49B8-98BA-D8F12C15599F}" destId="{328C20C0-DF73-42E4-AD1A-97D73009288D}" srcOrd="0" destOrd="0" presId="urn:microsoft.com/office/officeart/2005/8/layout/chevron2"/>
    <dgm:cxn modelId="{3C0A6367-4C3B-4056-912A-80A9319484FD}" srcId="{3D29C783-1638-4256-8CFC-B90106DB7435}" destId="{80113F62-27D9-4A6D-8037-68E607402DCB}" srcOrd="2" destOrd="0" parTransId="{812CDDB7-2BD6-4A2F-90B3-5CFE18D9BEC5}" sibTransId="{52AD9137-D011-445B-9C47-A2312D7EEEB9}"/>
    <dgm:cxn modelId="{5AC509BF-B069-4516-A0E6-61EFC7FA3292}" srcId="{3F354225-D47C-408A-B026-AB592AC2FDC1}" destId="{4A49EFD3-ED3C-49F3-9FC5-18DCF3FF44E6}" srcOrd="1" destOrd="0" parTransId="{74855826-C0CF-4466-8BFA-780C85350EE6}" sibTransId="{930B9278-E377-444F-A11D-4F8E854B1CCE}"/>
    <dgm:cxn modelId="{73098594-16A2-4D93-80B1-CB238042F0EE}" type="presOf" srcId="{333C11AE-C243-4D2D-AD6D-E36A27DF276F}" destId="{80E64D27-5609-4E57-B65B-73E5978D3285}" srcOrd="0" destOrd="3" presId="urn:microsoft.com/office/officeart/2005/8/layout/chevron2"/>
    <dgm:cxn modelId="{B42271E4-BD07-4E56-B71B-D635E60E6FD8}" srcId="{A68934CF-9A66-49B8-98BA-D8F12C15599F}" destId="{47338D4C-CAFF-40F9-AE29-31ED6C6B515C}" srcOrd="2" destOrd="0" parTransId="{B03D437F-B31C-40C1-A7ED-DA62AD862823}" sibTransId="{6C0B1C4C-9445-4A42-A3FC-85EECF97F1C0}"/>
    <dgm:cxn modelId="{3865E10C-D472-4004-915F-E70D25A8145E}" srcId="{4A49EFD3-ED3C-49F3-9FC5-18DCF3FF44E6}" destId="{35649FE9-9A84-43B2-A02B-85075BA88722}" srcOrd="0" destOrd="0" parTransId="{F95D0279-09CF-4FAD-B098-8B472849AB18}" sibTransId="{147580C2-ABFC-42C2-840D-880A4B1C4281}"/>
    <dgm:cxn modelId="{E551987E-2CAF-488A-AD23-0EC9284FC99C}" type="presOf" srcId="{4B9386A7-312C-46E1-A8E5-C922C5CEEC6D}" destId="{6927B4FB-64F4-46DD-BFA6-BC2325C7642D}" srcOrd="0" destOrd="0" presId="urn:microsoft.com/office/officeart/2005/8/layout/chevron2"/>
    <dgm:cxn modelId="{B3EE425A-5EB2-4830-898D-BB45D917C873}" type="presOf" srcId="{4AFCAF49-EAF4-4555-863E-78A55354C8CC}" destId="{7DC15F54-C7ED-42F0-B436-AC1D8D6FBF4E}" srcOrd="0" destOrd="1" presId="urn:microsoft.com/office/officeart/2005/8/layout/chevron2"/>
    <dgm:cxn modelId="{494D2C91-3957-4FF0-B5F2-368D0F4D1B7E}" srcId="{3F354225-D47C-408A-B026-AB592AC2FDC1}" destId="{A68934CF-9A66-49B8-98BA-D8F12C15599F}" srcOrd="2" destOrd="0" parTransId="{DD42D4CD-E213-47E6-9CAD-956F03648764}" sibTransId="{2A1D3D1B-1E28-414B-8021-70207AFE8CEF}"/>
    <dgm:cxn modelId="{734428A7-34EC-4948-A5C1-CC9835B2FD5C}" type="presOf" srcId="{5FB08170-F804-4505-9EE7-C5EA433127C7}" destId="{6927B4FB-64F4-46DD-BFA6-BC2325C7642D}" srcOrd="0" destOrd="1" presId="urn:microsoft.com/office/officeart/2005/8/layout/chevron2"/>
    <dgm:cxn modelId="{0F5E5059-7BE1-4FDB-9876-56540C466B15}" type="presParOf" srcId="{37190FA0-6AB9-489D-8FBB-C2275EE1A678}" destId="{7527F339-71A3-40D5-8EA9-E698F9286B06}" srcOrd="0" destOrd="0" presId="urn:microsoft.com/office/officeart/2005/8/layout/chevron2"/>
    <dgm:cxn modelId="{7B35A397-AFC4-4946-99B1-4BD13BE505C0}" type="presParOf" srcId="{7527F339-71A3-40D5-8EA9-E698F9286B06}" destId="{0AB18D55-0E7F-4B61-917E-AF13D5CBE901}" srcOrd="0" destOrd="0" presId="urn:microsoft.com/office/officeart/2005/8/layout/chevron2"/>
    <dgm:cxn modelId="{8BFB5D95-0725-4EE5-8573-B3B8CD724488}" type="presParOf" srcId="{7527F339-71A3-40D5-8EA9-E698F9286B06}" destId="{80E64D27-5609-4E57-B65B-73E5978D3285}" srcOrd="1" destOrd="0" presId="urn:microsoft.com/office/officeart/2005/8/layout/chevron2"/>
    <dgm:cxn modelId="{9CC3C0C6-2A68-4072-A342-F0D4E038BA0E}" type="presParOf" srcId="{37190FA0-6AB9-489D-8FBB-C2275EE1A678}" destId="{1E54C66B-C76D-48CB-8CEA-980CF047CBA7}" srcOrd="1" destOrd="0" presId="urn:microsoft.com/office/officeart/2005/8/layout/chevron2"/>
    <dgm:cxn modelId="{4FB6EE1C-7B75-41B4-ACE7-AD3A9DC6B515}" type="presParOf" srcId="{37190FA0-6AB9-489D-8FBB-C2275EE1A678}" destId="{AFD678B6-A5E3-4B2F-9880-13FFF4BAC98D}" srcOrd="2" destOrd="0" presId="urn:microsoft.com/office/officeart/2005/8/layout/chevron2"/>
    <dgm:cxn modelId="{53D70A25-8710-4941-80D8-1EFB8A972DC3}" type="presParOf" srcId="{AFD678B6-A5E3-4B2F-9880-13FFF4BAC98D}" destId="{A65ACB7E-8B9E-45E1-8C8B-0548114948BD}" srcOrd="0" destOrd="0" presId="urn:microsoft.com/office/officeart/2005/8/layout/chevron2"/>
    <dgm:cxn modelId="{3FBD8153-8DA8-47A1-B7FB-BF2ED4BA6B8E}" type="presParOf" srcId="{AFD678B6-A5E3-4B2F-9880-13FFF4BAC98D}" destId="{7DC15F54-C7ED-42F0-B436-AC1D8D6FBF4E}" srcOrd="1" destOrd="0" presId="urn:microsoft.com/office/officeart/2005/8/layout/chevron2"/>
    <dgm:cxn modelId="{94716C68-D392-4F5C-8503-8F5132E8E2EA}" type="presParOf" srcId="{37190FA0-6AB9-489D-8FBB-C2275EE1A678}" destId="{3ED7B3AF-162B-48EC-8C00-B3507BB5B3D8}" srcOrd="3" destOrd="0" presId="urn:microsoft.com/office/officeart/2005/8/layout/chevron2"/>
    <dgm:cxn modelId="{4200504E-070D-49D9-8D04-357A42B80058}" type="presParOf" srcId="{37190FA0-6AB9-489D-8FBB-C2275EE1A678}" destId="{F7B3E21D-3EEE-4104-B925-50FCF820EC87}" srcOrd="4" destOrd="0" presId="urn:microsoft.com/office/officeart/2005/8/layout/chevron2"/>
    <dgm:cxn modelId="{B9D85E0D-9FFD-457B-9095-3C38921D8C15}" type="presParOf" srcId="{F7B3E21D-3EEE-4104-B925-50FCF820EC87}" destId="{328C20C0-DF73-42E4-AD1A-97D73009288D}" srcOrd="0" destOrd="0" presId="urn:microsoft.com/office/officeart/2005/8/layout/chevron2"/>
    <dgm:cxn modelId="{BB5B918B-8793-4DCA-A98E-638CC3DA16F0}" type="presParOf" srcId="{F7B3E21D-3EEE-4104-B925-50FCF820EC87}" destId="{6927B4FB-64F4-46DD-BFA6-BC2325C7642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48BD4-3A01-4856-AB3D-544D2B8FE0C6}">
      <dsp:nvSpPr>
        <dsp:cNvPr id="0" name=""/>
        <dsp:cNvSpPr/>
      </dsp:nvSpPr>
      <dsp:spPr>
        <a:xfrm rot="16200000">
          <a:off x="-1400846"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en-US" sz="2100" kern="1200" dirty="0" smtClean="0"/>
            <a:t>Retributive</a:t>
          </a:r>
          <a:endParaRPr lang="en-US" sz="2100" kern="1200" dirty="0"/>
        </a:p>
      </dsp:txBody>
      <dsp:txXfrm>
        <a:off x="-1400846" y="2079073"/>
        <a:ext cx="3169919" cy="294208"/>
      </dsp:txXfrm>
    </dsp:sp>
    <dsp:sp modelId="{23805F41-099E-400F-9BED-2A110261C052}">
      <dsp:nvSpPr>
        <dsp:cNvPr id="0" name=""/>
        <dsp:cNvSpPr/>
      </dsp:nvSpPr>
      <dsp:spPr>
        <a:xfrm>
          <a:off x="331217" y="641217"/>
          <a:ext cx="1465468" cy="316991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259475" rIns="113792" bIns="11379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Rooted in punishment</a:t>
          </a:r>
          <a:endParaRPr lang="en-US" sz="1200" kern="1200" dirty="0"/>
        </a:p>
        <a:p>
          <a:pPr marL="114300" lvl="1" indent="-114300" algn="l" defTabSz="533400">
            <a:lnSpc>
              <a:spcPct val="90000"/>
            </a:lnSpc>
            <a:spcBef>
              <a:spcPct val="0"/>
            </a:spcBef>
            <a:spcAft>
              <a:spcPct val="15000"/>
            </a:spcAft>
            <a:buChar char="••"/>
          </a:pPr>
          <a:r>
            <a:rPr lang="en-US" sz="1200" kern="1200" dirty="0" smtClean="0"/>
            <a:t>Focused on the offense</a:t>
          </a:r>
          <a:endParaRPr lang="en-US" sz="1200" kern="1200" dirty="0"/>
        </a:p>
        <a:p>
          <a:pPr marL="114300" lvl="1" indent="-114300" algn="l" defTabSz="533400">
            <a:lnSpc>
              <a:spcPct val="90000"/>
            </a:lnSpc>
            <a:spcBef>
              <a:spcPct val="0"/>
            </a:spcBef>
            <a:spcAft>
              <a:spcPct val="15000"/>
            </a:spcAft>
            <a:buChar char="••"/>
          </a:pPr>
          <a:r>
            <a:rPr lang="en-US" sz="1200" kern="1200" dirty="0" smtClean="0"/>
            <a:t>Aligned with Zero-Tolerance Approach</a:t>
          </a:r>
          <a:endParaRPr lang="en-US" sz="1200" kern="1200" dirty="0"/>
        </a:p>
        <a:p>
          <a:pPr marL="114300" lvl="1" indent="-114300" algn="l" defTabSz="533400">
            <a:lnSpc>
              <a:spcPct val="90000"/>
            </a:lnSpc>
            <a:spcBef>
              <a:spcPct val="0"/>
            </a:spcBef>
            <a:spcAft>
              <a:spcPct val="15000"/>
            </a:spcAft>
            <a:buChar char="••"/>
          </a:pPr>
          <a:r>
            <a:rPr lang="en-US" sz="1200" kern="1200" dirty="0" smtClean="0"/>
            <a:t>Detention, Suspension, Expulsion</a:t>
          </a:r>
          <a:endParaRPr lang="en-US" sz="1200" kern="1200" dirty="0"/>
        </a:p>
      </dsp:txBody>
      <dsp:txXfrm>
        <a:off x="331217" y="641217"/>
        <a:ext cx="1465468" cy="3169919"/>
      </dsp:txXfrm>
    </dsp:sp>
    <dsp:sp modelId="{DAD2899E-CCD3-4E4D-A24E-FD3D76CC3CF5}">
      <dsp:nvSpPr>
        <dsp:cNvPr id="0" name=""/>
        <dsp:cNvSpPr/>
      </dsp:nvSpPr>
      <dsp:spPr>
        <a:xfrm>
          <a:off x="37009" y="252862"/>
          <a:ext cx="588416" cy="588416"/>
        </a:xfrm>
        <a:prstGeom prst="rect">
          <a:avLst/>
        </a:prstGeom>
        <a:blipFill rotWithShape="1">
          <a:blip xmlns:r="http://schemas.openxmlformats.org/officeDocument/2006/relationships" r:embed="rId1"/>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A7165-A932-40E3-B800-F690DC36C7B3}">
      <dsp:nvSpPr>
        <dsp:cNvPr id="0" name=""/>
        <dsp:cNvSpPr/>
      </dsp:nvSpPr>
      <dsp:spPr>
        <a:xfrm rot="16200000">
          <a:off x="730305"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en-US" sz="2100" kern="1200" dirty="0" smtClean="0"/>
            <a:t>Rehabilitative</a:t>
          </a:r>
          <a:endParaRPr lang="en-US" sz="2100" kern="1200" dirty="0"/>
        </a:p>
      </dsp:txBody>
      <dsp:txXfrm>
        <a:off x="730305" y="2079073"/>
        <a:ext cx="3169919" cy="294208"/>
      </dsp:txXfrm>
    </dsp:sp>
    <dsp:sp modelId="{0E36C7E4-5121-4F14-AA7B-993327A0013A}">
      <dsp:nvSpPr>
        <dsp:cNvPr id="0" name=""/>
        <dsp:cNvSpPr/>
      </dsp:nvSpPr>
      <dsp:spPr>
        <a:xfrm>
          <a:off x="2462369" y="641217"/>
          <a:ext cx="1465468" cy="316991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259475" rIns="113792" bIns="11379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Rooted in rehabilitation of offender</a:t>
          </a:r>
          <a:endParaRPr lang="en-US" sz="1200" kern="1200" dirty="0"/>
        </a:p>
        <a:p>
          <a:pPr marL="114300" lvl="1" indent="-114300" algn="l" defTabSz="533400">
            <a:lnSpc>
              <a:spcPct val="90000"/>
            </a:lnSpc>
            <a:spcBef>
              <a:spcPct val="0"/>
            </a:spcBef>
            <a:spcAft>
              <a:spcPct val="15000"/>
            </a:spcAft>
            <a:buChar char="••"/>
          </a:pPr>
          <a:r>
            <a:rPr lang="en-US" sz="1200" kern="1200" dirty="0" smtClean="0"/>
            <a:t>Focused on “fixing” the offender</a:t>
          </a:r>
          <a:endParaRPr lang="en-US" sz="1200" kern="1200" dirty="0"/>
        </a:p>
        <a:p>
          <a:pPr marL="114300" lvl="1" indent="-114300" algn="l" defTabSz="533400">
            <a:lnSpc>
              <a:spcPct val="90000"/>
            </a:lnSpc>
            <a:spcBef>
              <a:spcPct val="0"/>
            </a:spcBef>
            <a:spcAft>
              <a:spcPct val="15000"/>
            </a:spcAft>
            <a:buChar char="••"/>
          </a:pPr>
          <a:r>
            <a:rPr lang="en-US" sz="1200" kern="1200" dirty="0" smtClean="0"/>
            <a:t>Uses therapeutic measures to prevent future offenses</a:t>
          </a:r>
          <a:endParaRPr lang="en-US" sz="1200" kern="1200" dirty="0"/>
        </a:p>
        <a:p>
          <a:pPr marL="114300" lvl="1" indent="-114300" algn="l" defTabSz="533400">
            <a:lnSpc>
              <a:spcPct val="90000"/>
            </a:lnSpc>
            <a:spcBef>
              <a:spcPct val="0"/>
            </a:spcBef>
            <a:spcAft>
              <a:spcPct val="15000"/>
            </a:spcAft>
            <a:buChar char="••"/>
          </a:pPr>
          <a:r>
            <a:rPr lang="en-US" sz="1200" kern="1200" dirty="0" smtClean="0"/>
            <a:t>Counseling, Anger management, Rehab</a:t>
          </a:r>
          <a:endParaRPr lang="en-US" sz="1200" kern="1200" dirty="0"/>
        </a:p>
      </dsp:txBody>
      <dsp:txXfrm>
        <a:off x="2462369" y="641217"/>
        <a:ext cx="1465468" cy="3169919"/>
      </dsp:txXfrm>
    </dsp:sp>
    <dsp:sp modelId="{5E074644-3EDF-4E15-9A5F-6305C4FC1090}">
      <dsp:nvSpPr>
        <dsp:cNvPr id="0" name=""/>
        <dsp:cNvSpPr/>
      </dsp:nvSpPr>
      <dsp:spPr>
        <a:xfrm>
          <a:off x="2168161" y="252862"/>
          <a:ext cx="588416" cy="588416"/>
        </a:xfrm>
        <a:prstGeom prst="rect">
          <a:avLst/>
        </a:prstGeom>
        <a:blipFill rotWithShape="1">
          <a:blip xmlns:r="http://schemas.openxmlformats.org/officeDocument/2006/relationships" r:embed="rId2"/>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756387-2F98-4CBB-8BD2-BC5EF4F48593}">
      <dsp:nvSpPr>
        <dsp:cNvPr id="0" name=""/>
        <dsp:cNvSpPr/>
      </dsp:nvSpPr>
      <dsp:spPr>
        <a:xfrm rot="16200000">
          <a:off x="2861457"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en-US" sz="2100" kern="1200" dirty="0" smtClean="0"/>
            <a:t>Restorative</a:t>
          </a:r>
          <a:endParaRPr lang="en-US" sz="2100" kern="1200" dirty="0"/>
        </a:p>
      </dsp:txBody>
      <dsp:txXfrm>
        <a:off x="2861457" y="2079073"/>
        <a:ext cx="3169919" cy="294208"/>
      </dsp:txXfrm>
    </dsp:sp>
    <dsp:sp modelId="{19596B54-1B43-4C43-99E2-90A9070F165C}">
      <dsp:nvSpPr>
        <dsp:cNvPr id="0" name=""/>
        <dsp:cNvSpPr/>
      </dsp:nvSpPr>
      <dsp:spPr>
        <a:xfrm>
          <a:off x="4593521" y="641217"/>
          <a:ext cx="1465468" cy="316991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259475" rIns="113792" bIns="11379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Rooted in the reparation of harm</a:t>
          </a:r>
          <a:endParaRPr lang="en-US" sz="1200" kern="1200" dirty="0"/>
        </a:p>
        <a:p>
          <a:pPr marL="114300" lvl="1" indent="-114300" algn="l" defTabSz="533400">
            <a:lnSpc>
              <a:spcPct val="90000"/>
            </a:lnSpc>
            <a:spcBef>
              <a:spcPct val="0"/>
            </a:spcBef>
            <a:spcAft>
              <a:spcPct val="15000"/>
            </a:spcAft>
            <a:buChar char="••"/>
          </a:pPr>
          <a:r>
            <a:rPr lang="en-US" sz="1200" kern="1200" dirty="0" smtClean="0"/>
            <a:t>Focuses on the relationship between those involved</a:t>
          </a:r>
          <a:endParaRPr lang="en-US" sz="1200" kern="1200" dirty="0"/>
        </a:p>
        <a:p>
          <a:pPr marL="114300" lvl="1" indent="-114300" algn="l" defTabSz="533400">
            <a:lnSpc>
              <a:spcPct val="90000"/>
            </a:lnSpc>
            <a:spcBef>
              <a:spcPct val="0"/>
            </a:spcBef>
            <a:spcAft>
              <a:spcPct val="15000"/>
            </a:spcAft>
            <a:buChar char="••"/>
          </a:pPr>
          <a:r>
            <a:rPr lang="en-US" sz="1200" kern="1200" dirty="0" smtClean="0"/>
            <a:t>Asks offending student to “make  things right”</a:t>
          </a:r>
          <a:endParaRPr lang="en-US" sz="1200" kern="1200" dirty="0"/>
        </a:p>
        <a:p>
          <a:pPr marL="114300" lvl="1" indent="-114300" algn="l" defTabSz="533400">
            <a:lnSpc>
              <a:spcPct val="90000"/>
            </a:lnSpc>
            <a:spcBef>
              <a:spcPct val="0"/>
            </a:spcBef>
            <a:spcAft>
              <a:spcPct val="15000"/>
            </a:spcAft>
            <a:buChar char="••"/>
          </a:pPr>
          <a:r>
            <a:rPr lang="en-US" sz="1200" kern="1200" dirty="0" smtClean="0"/>
            <a:t>Talking circles, peer jury, Action</a:t>
          </a:r>
          <a:endParaRPr lang="en-US" sz="1200" kern="1200" dirty="0"/>
        </a:p>
      </dsp:txBody>
      <dsp:txXfrm>
        <a:off x="4593521" y="641217"/>
        <a:ext cx="1465468" cy="3169919"/>
      </dsp:txXfrm>
    </dsp:sp>
    <dsp:sp modelId="{65E7D1AC-C6B2-4F20-B1D0-9FB4F1B86D62}">
      <dsp:nvSpPr>
        <dsp:cNvPr id="0" name=""/>
        <dsp:cNvSpPr/>
      </dsp:nvSpPr>
      <dsp:spPr>
        <a:xfrm>
          <a:off x="4299313" y="252862"/>
          <a:ext cx="588416" cy="588416"/>
        </a:xfrm>
        <a:prstGeom prst="rect">
          <a:avLst/>
        </a:prstGeom>
        <a:blipFill rotWithShape="1">
          <a:blip xmlns:r="http://schemas.openxmlformats.org/officeDocument/2006/relationships" r:embed="rId3"/>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11FC7D-9320-438D-BE29-3172EF767636}">
      <dsp:nvSpPr>
        <dsp:cNvPr id="0" name=""/>
        <dsp:cNvSpPr/>
      </dsp:nvSpPr>
      <dsp:spPr>
        <a:xfrm>
          <a:off x="2951670" y="1479"/>
          <a:ext cx="1564258" cy="156425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Address and discuss the needs of the school community</a:t>
          </a:r>
          <a:endParaRPr lang="en-US" sz="1200" kern="1200" dirty="0"/>
        </a:p>
      </dsp:txBody>
      <dsp:txXfrm>
        <a:off x="3180750" y="230559"/>
        <a:ext cx="1106098" cy="1106098"/>
      </dsp:txXfrm>
    </dsp:sp>
    <dsp:sp modelId="{7DCE1E39-FBAA-47A8-872B-465E4D3192B6}">
      <dsp:nvSpPr>
        <dsp:cNvPr id="0" name=""/>
        <dsp:cNvSpPr/>
      </dsp:nvSpPr>
      <dsp:spPr>
        <a:xfrm rot="2160000">
          <a:off x="4466481" y="1203008"/>
          <a:ext cx="415790" cy="5279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4478392" y="1271936"/>
        <a:ext cx="291053" cy="316763"/>
      </dsp:txXfrm>
    </dsp:sp>
    <dsp:sp modelId="{9702ED4C-69FA-459C-83DF-42F18361AFF8}">
      <dsp:nvSpPr>
        <dsp:cNvPr id="0" name=""/>
        <dsp:cNvSpPr/>
      </dsp:nvSpPr>
      <dsp:spPr>
        <a:xfrm>
          <a:off x="4851864" y="1382050"/>
          <a:ext cx="1564258" cy="156425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Build healthy relationship b/w educators and students</a:t>
          </a:r>
          <a:endParaRPr lang="en-US" sz="1200" kern="1200" dirty="0"/>
        </a:p>
      </dsp:txBody>
      <dsp:txXfrm>
        <a:off x="5080944" y="1611130"/>
        <a:ext cx="1106098" cy="1106098"/>
      </dsp:txXfrm>
    </dsp:sp>
    <dsp:sp modelId="{3EE29CD9-E6A3-417F-ADDA-312B16A5BEFE}">
      <dsp:nvSpPr>
        <dsp:cNvPr id="0" name=""/>
        <dsp:cNvSpPr/>
      </dsp:nvSpPr>
      <dsp:spPr>
        <a:xfrm rot="6480000">
          <a:off x="5066830" y="3005925"/>
          <a:ext cx="415790" cy="5279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5148471" y="3052196"/>
        <a:ext cx="291053" cy="316763"/>
      </dsp:txXfrm>
    </dsp:sp>
    <dsp:sp modelId="{CD41DC81-A00D-4B42-B814-6A9C013A78B6}">
      <dsp:nvSpPr>
        <dsp:cNvPr id="0" name=""/>
        <dsp:cNvSpPr/>
      </dsp:nvSpPr>
      <dsp:spPr>
        <a:xfrm>
          <a:off x="4126055" y="3615862"/>
          <a:ext cx="1564258" cy="156425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Reduce, prevent, and improve harmful behavior</a:t>
          </a:r>
          <a:endParaRPr lang="en-US" sz="1200" kern="1200" dirty="0"/>
        </a:p>
      </dsp:txBody>
      <dsp:txXfrm>
        <a:off x="4355135" y="3844942"/>
        <a:ext cx="1106098" cy="1106098"/>
      </dsp:txXfrm>
    </dsp:sp>
    <dsp:sp modelId="{F2756DC1-E748-4A4B-BFCE-61C1543F77F4}">
      <dsp:nvSpPr>
        <dsp:cNvPr id="0" name=""/>
        <dsp:cNvSpPr/>
      </dsp:nvSpPr>
      <dsp:spPr>
        <a:xfrm rot="10800000">
          <a:off x="3537672" y="4134023"/>
          <a:ext cx="415790" cy="5279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3662409" y="4239610"/>
        <a:ext cx="291053" cy="316763"/>
      </dsp:txXfrm>
    </dsp:sp>
    <dsp:sp modelId="{A4E0A2FA-522B-4B52-B4C3-681CAD563858}">
      <dsp:nvSpPr>
        <dsp:cNvPr id="0" name=""/>
        <dsp:cNvSpPr/>
      </dsp:nvSpPr>
      <dsp:spPr>
        <a:xfrm>
          <a:off x="1777286" y="3615862"/>
          <a:ext cx="1564258" cy="156425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Repair harm and restore positive relationships</a:t>
          </a:r>
          <a:endParaRPr lang="en-US" sz="1200" kern="1200" dirty="0"/>
        </a:p>
      </dsp:txBody>
      <dsp:txXfrm>
        <a:off x="2006366" y="3844942"/>
        <a:ext cx="1106098" cy="1106098"/>
      </dsp:txXfrm>
    </dsp:sp>
    <dsp:sp modelId="{FE810B38-FF22-4600-9FEB-0888367182F5}">
      <dsp:nvSpPr>
        <dsp:cNvPr id="0" name=""/>
        <dsp:cNvSpPr/>
      </dsp:nvSpPr>
      <dsp:spPr>
        <a:xfrm rot="15120000">
          <a:off x="1992251" y="3028309"/>
          <a:ext cx="415790" cy="5279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2073892" y="3193212"/>
        <a:ext cx="291053" cy="316763"/>
      </dsp:txXfrm>
    </dsp:sp>
    <dsp:sp modelId="{4496AA22-6BCB-4A9D-9FE6-751ED780DEEF}">
      <dsp:nvSpPr>
        <dsp:cNvPr id="0" name=""/>
        <dsp:cNvSpPr/>
      </dsp:nvSpPr>
      <dsp:spPr>
        <a:xfrm>
          <a:off x="1051477" y="1382050"/>
          <a:ext cx="1564258" cy="1564258"/>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Resolve conflict, hold individuals and groups accountable</a:t>
          </a:r>
          <a:endParaRPr lang="en-US" sz="1200" kern="1200" dirty="0"/>
        </a:p>
      </dsp:txBody>
      <dsp:txXfrm>
        <a:off x="1280557" y="1611130"/>
        <a:ext cx="1106098" cy="1106098"/>
      </dsp:txXfrm>
    </dsp:sp>
    <dsp:sp modelId="{97580300-F6EA-4554-ACEF-DCFD0B52A11E}">
      <dsp:nvSpPr>
        <dsp:cNvPr id="0" name=""/>
        <dsp:cNvSpPr/>
      </dsp:nvSpPr>
      <dsp:spPr>
        <a:xfrm rot="19440000">
          <a:off x="2566287" y="1216842"/>
          <a:ext cx="415790" cy="5279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578198" y="1359088"/>
        <a:ext cx="291053" cy="3167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B4477-99EF-468F-B3D1-29BD1C19B345}">
      <dsp:nvSpPr>
        <dsp:cNvPr id="0" name=""/>
        <dsp:cNvSpPr/>
      </dsp:nvSpPr>
      <dsp:spPr>
        <a:xfrm>
          <a:off x="571499" y="0"/>
          <a:ext cx="6477000" cy="5181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EE4909-AACD-4362-8847-5E643E957A4E}">
      <dsp:nvSpPr>
        <dsp:cNvPr id="0" name=""/>
        <dsp:cNvSpPr/>
      </dsp:nvSpPr>
      <dsp:spPr>
        <a:xfrm>
          <a:off x="0" y="1554480"/>
          <a:ext cx="2286000" cy="207264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Requires engagement from all involved parties</a:t>
          </a:r>
          <a:endParaRPr lang="en-US" sz="1800" kern="1200" dirty="0"/>
        </a:p>
      </dsp:txBody>
      <dsp:txXfrm>
        <a:off x="101178" y="1655658"/>
        <a:ext cx="2083644" cy="1870284"/>
      </dsp:txXfrm>
    </dsp:sp>
    <dsp:sp modelId="{2A4DE5EE-677C-48A4-ADDD-4551CBA13CF0}">
      <dsp:nvSpPr>
        <dsp:cNvPr id="0" name=""/>
        <dsp:cNvSpPr/>
      </dsp:nvSpPr>
      <dsp:spPr>
        <a:xfrm>
          <a:off x="2667000" y="1554480"/>
          <a:ext cx="2286000" cy="207264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Requires a pledge of time and money from district and administrators</a:t>
          </a:r>
          <a:endParaRPr lang="en-US" sz="1800" kern="1200" dirty="0"/>
        </a:p>
      </dsp:txBody>
      <dsp:txXfrm>
        <a:off x="2768178" y="1655658"/>
        <a:ext cx="2083644" cy="1870284"/>
      </dsp:txXfrm>
    </dsp:sp>
    <dsp:sp modelId="{43078428-5A17-4D22-94ED-F7471CDE95FF}">
      <dsp:nvSpPr>
        <dsp:cNvPr id="0" name=""/>
        <dsp:cNvSpPr/>
      </dsp:nvSpPr>
      <dsp:spPr>
        <a:xfrm>
          <a:off x="5334000" y="1554480"/>
          <a:ext cx="2286000" cy="207264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Time, money, and enthusiasm required can be prohibitive</a:t>
          </a:r>
          <a:endParaRPr lang="en-US" sz="1800" kern="1200" dirty="0"/>
        </a:p>
      </dsp:txBody>
      <dsp:txXfrm>
        <a:off x="5435178" y="1655658"/>
        <a:ext cx="2083644" cy="18702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48BD4-3A01-4856-AB3D-544D2B8FE0C6}">
      <dsp:nvSpPr>
        <dsp:cNvPr id="0" name=""/>
        <dsp:cNvSpPr/>
      </dsp:nvSpPr>
      <dsp:spPr>
        <a:xfrm rot="16200000">
          <a:off x="-1400846"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en-US" sz="2100" kern="1200" dirty="0" smtClean="0"/>
            <a:t>Retributive</a:t>
          </a:r>
          <a:endParaRPr lang="en-US" sz="2100" kern="1200" dirty="0"/>
        </a:p>
      </dsp:txBody>
      <dsp:txXfrm>
        <a:off x="-1400846" y="2079073"/>
        <a:ext cx="3169919" cy="294208"/>
      </dsp:txXfrm>
    </dsp:sp>
    <dsp:sp modelId="{23805F41-099E-400F-9BED-2A110261C052}">
      <dsp:nvSpPr>
        <dsp:cNvPr id="0" name=""/>
        <dsp:cNvSpPr/>
      </dsp:nvSpPr>
      <dsp:spPr>
        <a:xfrm>
          <a:off x="331217" y="641217"/>
          <a:ext cx="1465468" cy="316991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259475" rIns="99568" bIns="99568"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WES/EBIS /WHS use some form of:</a:t>
          </a:r>
          <a:endParaRPr lang="en-US" sz="1100" kern="1200" dirty="0"/>
        </a:p>
        <a:p>
          <a:pPr marL="114300" lvl="2" indent="-57150" algn="l" defTabSz="488950">
            <a:lnSpc>
              <a:spcPct val="90000"/>
            </a:lnSpc>
            <a:spcBef>
              <a:spcPct val="0"/>
            </a:spcBef>
            <a:spcAft>
              <a:spcPct val="15000"/>
            </a:spcAft>
            <a:buChar char="••"/>
          </a:pPr>
          <a:endParaRPr lang="en-US" sz="1100" kern="1200" dirty="0"/>
        </a:p>
        <a:p>
          <a:pPr marL="114300" lvl="2" indent="-57150" algn="l" defTabSz="488950">
            <a:lnSpc>
              <a:spcPct val="90000"/>
            </a:lnSpc>
            <a:spcBef>
              <a:spcPct val="0"/>
            </a:spcBef>
            <a:spcAft>
              <a:spcPct val="15000"/>
            </a:spcAft>
            <a:buChar char="••"/>
          </a:pPr>
          <a:r>
            <a:rPr lang="en-US" sz="1100" kern="1200" dirty="0" smtClean="0"/>
            <a:t>Detention</a:t>
          </a:r>
          <a:endParaRPr lang="en-US" sz="1100" kern="1200" dirty="0"/>
        </a:p>
        <a:p>
          <a:pPr marL="114300" lvl="2" indent="-57150" algn="l" defTabSz="488950">
            <a:lnSpc>
              <a:spcPct val="90000"/>
            </a:lnSpc>
            <a:spcBef>
              <a:spcPct val="0"/>
            </a:spcBef>
            <a:spcAft>
              <a:spcPct val="15000"/>
            </a:spcAft>
            <a:buChar char="••"/>
          </a:pPr>
          <a:endParaRPr lang="en-US" sz="1100" kern="1200" dirty="0"/>
        </a:p>
        <a:p>
          <a:pPr marL="114300" lvl="2" indent="-57150" algn="l" defTabSz="488950">
            <a:lnSpc>
              <a:spcPct val="90000"/>
            </a:lnSpc>
            <a:spcBef>
              <a:spcPct val="0"/>
            </a:spcBef>
            <a:spcAft>
              <a:spcPct val="15000"/>
            </a:spcAft>
            <a:buChar char="••"/>
          </a:pPr>
          <a:r>
            <a:rPr lang="en-US" sz="1100" kern="1200" dirty="0" smtClean="0"/>
            <a:t>Suspension</a:t>
          </a:r>
          <a:endParaRPr lang="en-US" sz="1100" kern="1200" dirty="0"/>
        </a:p>
        <a:p>
          <a:pPr marL="114300" lvl="2" indent="-57150" algn="l" defTabSz="488950">
            <a:lnSpc>
              <a:spcPct val="90000"/>
            </a:lnSpc>
            <a:spcBef>
              <a:spcPct val="0"/>
            </a:spcBef>
            <a:spcAft>
              <a:spcPct val="15000"/>
            </a:spcAft>
            <a:buChar char="••"/>
          </a:pPr>
          <a:endParaRPr lang="en-US" sz="1100" kern="1200" dirty="0"/>
        </a:p>
        <a:p>
          <a:pPr marL="114300" lvl="2" indent="-57150" algn="l" defTabSz="488950">
            <a:lnSpc>
              <a:spcPct val="90000"/>
            </a:lnSpc>
            <a:spcBef>
              <a:spcPct val="0"/>
            </a:spcBef>
            <a:spcAft>
              <a:spcPct val="15000"/>
            </a:spcAft>
            <a:buChar char="••"/>
          </a:pPr>
          <a:r>
            <a:rPr lang="en-US" sz="1100" kern="1200" dirty="0" smtClean="0"/>
            <a:t>Expulsion</a:t>
          </a:r>
          <a:endParaRPr lang="en-US" sz="1100" kern="1200" dirty="0"/>
        </a:p>
      </dsp:txBody>
      <dsp:txXfrm>
        <a:off x="331217" y="641217"/>
        <a:ext cx="1465468" cy="3169919"/>
      </dsp:txXfrm>
    </dsp:sp>
    <dsp:sp modelId="{DAD2899E-CCD3-4E4D-A24E-FD3D76CC3CF5}">
      <dsp:nvSpPr>
        <dsp:cNvPr id="0" name=""/>
        <dsp:cNvSpPr/>
      </dsp:nvSpPr>
      <dsp:spPr>
        <a:xfrm>
          <a:off x="37009" y="252862"/>
          <a:ext cx="588416" cy="588416"/>
        </a:xfrm>
        <a:prstGeom prst="rect">
          <a:avLst/>
        </a:prstGeom>
        <a:blipFill rotWithShape="1">
          <a:blip xmlns:r="http://schemas.openxmlformats.org/officeDocument/2006/relationships" r:embed="rId1"/>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A7165-A932-40E3-B800-F690DC36C7B3}">
      <dsp:nvSpPr>
        <dsp:cNvPr id="0" name=""/>
        <dsp:cNvSpPr/>
      </dsp:nvSpPr>
      <dsp:spPr>
        <a:xfrm rot="16200000">
          <a:off x="730305"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en-US" sz="2100" kern="1200" dirty="0" smtClean="0"/>
            <a:t>Rehabilitative</a:t>
          </a:r>
          <a:endParaRPr lang="en-US" sz="2100" kern="1200" dirty="0"/>
        </a:p>
      </dsp:txBody>
      <dsp:txXfrm>
        <a:off x="730305" y="2079073"/>
        <a:ext cx="3169919" cy="294208"/>
      </dsp:txXfrm>
    </dsp:sp>
    <dsp:sp modelId="{0E36C7E4-5121-4F14-AA7B-993327A0013A}">
      <dsp:nvSpPr>
        <dsp:cNvPr id="0" name=""/>
        <dsp:cNvSpPr/>
      </dsp:nvSpPr>
      <dsp:spPr>
        <a:xfrm>
          <a:off x="2577306" y="664643"/>
          <a:ext cx="1465468" cy="316991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259475" rIns="99568" bIns="99568"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WES:</a:t>
          </a:r>
          <a:endParaRPr lang="en-US" sz="1100" kern="1200" dirty="0"/>
        </a:p>
        <a:p>
          <a:pPr marL="114300" lvl="2" indent="-57150" algn="l" defTabSz="488950">
            <a:lnSpc>
              <a:spcPct val="90000"/>
            </a:lnSpc>
            <a:spcBef>
              <a:spcPct val="0"/>
            </a:spcBef>
            <a:spcAft>
              <a:spcPct val="15000"/>
            </a:spcAft>
            <a:buChar char="••"/>
          </a:pPr>
          <a:r>
            <a:rPr lang="en-US" sz="1100" kern="1200" dirty="0" smtClean="0"/>
            <a:t>Second Step</a:t>
          </a:r>
          <a:endParaRPr lang="en-US" sz="1100" kern="1200" dirty="0"/>
        </a:p>
        <a:p>
          <a:pPr marL="114300" lvl="2"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WES/EBIS/WHS:  </a:t>
          </a:r>
          <a:endParaRPr lang="en-US" sz="1100" kern="1200" dirty="0"/>
        </a:p>
        <a:p>
          <a:pPr marL="114300" lvl="2" indent="-57150" algn="l" defTabSz="488950">
            <a:lnSpc>
              <a:spcPct val="90000"/>
            </a:lnSpc>
            <a:spcBef>
              <a:spcPct val="0"/>
            </a:spcBef>
            <a:spcAft>
              <a:spcPct val="15000"/>
            </a:spcAft>
            <a:buChar char="••"/>
          </a:pPr>
          <a:r>
            <a:rPr lang="en-US" sz="1100" kern="1200" dirty="0" smtClean="0"/>
            <a:t>Counseling</a:t>
          </a:r>
          <a:endParaRPr lang="en-US" sz="1100" kern="1200" dirty="0"/>
        </a:p>
        <a:p>
          <a:pPr marL="114300" lvl="2" indent="-57150" algn="l" defTabSz="488950">
            <a:lnSpc>
              <a:spcPct val="90000"/>
            </a:lnSpc>
            <a:spcBef>
              <a:spcPct val="0"/>
            </a:spcBef>
            <a:spcAft>
              <a:spcPct val="15000"/>
            </a:spcAft>
            <a:buChar char="••"/>
          </a:pPr>
          <a:r>
            <a:rPr lang="en-US" sz="1100" kern="1200" dirty="0" smtClean="0"/>
            <a:t>PBIS Programming</a:t>
          </a:r>
          <a:endParaRPr lang="en-US" sz="1100" kern="1200" dirty="0"/>
        </a:p>
      </dsp:txBody>
      <dsp:txXfrm>
        <a:off x="2577306" y="664643"/>
        <a:ext cx="1465468" cy="3169919"/>
      </dsp:txXfrm>
    </dsp:sp>
    <dsp:sp modelId="{5E074644-3EDF-4E15-9A5F-6305C4FC1090}">
      <dsp:nvSpPr>
        <dsp:cNvPr id="0" name=""/>
        <dsp:cNvSpPr/>
      </dsp:nvSpPr>
      <dsp:spPr>
        <a:xfrm>
          <a:off x="2168161" y="252862"/>
          <a:ext cx="588416" cy="588416"/>
        </a:xfrm>
        <a:prstGeom prst="rect">
          <a:avLst/>
        </a:prstGeom>
        <a:blipFill rotWithShape="1">
          <a:blip xmlns:r="http://schemas.openxmlformats.org/officeDocument/2006/relationships" r:embed="rId2"/>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756387-2F98-4CBB-8BD2-BC5EF4F48593}">
      <dsp:nvSpPr>
        <dsp:cNvPr id="0" name=""/>
        <dsp:cNvSpPr/>
      </dsp:nvSpPr>
      <dsp:spPr>
        <a:xfrm rot="16200000">
          <a:off x="2861457" y="2079073"/>
          <a:ext cx="3169919" cy="294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9475" bIns="0" numCol="1" spcCol="1270" anchor="t" anchorCtr="0">
          <a:noAutofit/>
        </a:bodyPr>
        <a:lstStyle/>
        <a:p>
          <a:pPr lvl="0" algn="r" defTabSz="933450">
            <a:lnSpc>
              <a:spcPct val="90000"/>
            </a:lnSpc>
            <a:spcBef>
              <a:spcPct val="0"/>
            </a:spcBef>
            <a:spcAft>
              <a:spcPct val="35000"/>
            </a:spcAft>
          </a:pPr>
          <a:r>
            <a:rPr lang="en-US" sz="2100" kern="1200" dirty="0" smtClean="0"/>
            <a:t>Restorative</a:t>
          </a:r>
          <a:endParaRPr lang="en-US" sz="2100" kern="1200" dirty="0"/>
        </a:p>
      </dsp:txBody>
      <dsp:txXfrm>
        <a:off x="2861457" y="2079073"/>
        <a:ext cx="3169919" cy="294208"/>
      </dsp:txXfrm>
    </dsp:sp>
    <dsp:sp modelId="{19596B54-1B43-4C43-99E2-90A9070F165C}">
      <dsp:nvSpPr>
        <dsp:cNvPr id="0" name=""/>
        <dsp:cNvSpPr/>
      </dsp:nvSpPr>
      <dsp:spPr>
        <a:xfrm>
          <a:off x="4593521" y="641217"/>
          <a:ext cx="1465468" cy="316991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259475" rIns="99568" bIns="99568"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WES:</a:t>
          </a:r>
          <a:endParaRPr lang="en-US" sz="1100" kern="1200" dirty="0"/>
        </a:p>
        <a:p>
          <a:pPr marL="114300" lvl="2" indent="-57150" algn="l" defTabSz="488950">
            <a:lnSpc>
              <a:spcPct val="90000"/>
            </a:lnSpc>
            <a:spcBef>
              <a:spcPct val="0"/>
            </a:spcBef>
            <a:spcAft>
              <a:spcPct val="15000"/>
            </a:spcAft>
            <a:buChar char="••"/>
          </a:pPr>
          <a:r>
            <a:rPr lang="en-US" sz="1100" kern="1200" dirty="0" smtClean="0"/>
            <a:t>Second Step</a:t>
          </a:r>
          <a:endParaRPr lang="en-US" sz="1100" kern="1200" dirty="0"/>
        </a:p>
        <a:p>
          <a:pPr marL="114300" lvl="2" indent="-57150" algn="l" defTabSz="488950">
            <a:lnSpc>
              <a:spcPct val="90000"/>
            </a:lnSpc>
            <a:spcBef>
              <a:spcPct val="0"/>
            </a:spcBef>
            <a:spcAft>
              <a:spcPct val="15000"/>
            </a:spcAft>
            <a:buChar char="••"/>
          </a:pPr>
          <a:r>
            <a:rPr lang="en-US" sz="1100" kern="1200" dirty="0" smtClean="0"/>
            <a:t>PBIS </a:t>
          </a:r>
          <a:endParaRPr lang="en-US" sz="1100" kern="1200" dirty="0"/>
        </a:p>
        <a:p>
          <a:pPr marL="114300" lvl="2" indent="-57150" algn="l" defTabSz="488950">
            <a:lnSpc>
              <a:spcPct val="90000"/>
            </a:lnSpc>
            <a:spcBef>
              <a:spcPct val="0"/>
            </a:spcBef>
            <a:spcAft>
              <a:spcPct val="15000"/>
            </a:spcAft>
            <a:buChar char="••"/>
          </a:pPr>
          <a:r>
            <a:rPr lang="en-US" sz="1100" kern="1200" dirty="0" smtClean="0"/>
            <a:t>Responsive Classroom</a:t>
          </a:r>
          <a:endParaRPr lang="en-US" sz="1100" kern="1200" dirty="0"/>
        </a:p>
        <a:p>
          <a:pPr marL="114300" lvl="2"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EBIS:</a:t>
          </a:r>
          <a:endParaRPr lang="en-US" sz="1100" kern="1200" dirty="0"/>
        </a:p>
        <a:p>
          <a:pPr marL="114300" lvl="2" indent="-57150" algn="l" defTabSz="488950">
            <a:lnSpc>
              <a:spcPct val="90000"/>
            </a:lnSpc>
            <a:spcBef>
              <a:spcPct val="0"/>
            </a:spcBef>
            <a:spcAft>
              <a:spcPct val="15000"/>
            </a:spcAft>
            <a:buChar char="••"/>
          </a:pPr>
          <a:r>
            <a:rPr lang="en-US" sz="1100" kern="1200" dirty="0" smtClean="0"/>
            <a:t>Suite 360</a:t>
          </a:r>
          <a:endParaRPr lang="en-US" sz="1100" kern="1200" dirty="0"/>
        </a:p>
        <a:p>
          <a:pPr marL="114300" lvl="2"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endParaRPr lang="en-US" sz="1100" kern="1200" dirty="0"/>
        </a:p>
        <a:p>
          <a:pPr marL="57150" lvl="1" indent="-57150" algn="l" defTabSz="488950">
            <a:lnSpc>
              <a:spcPct val="90000"/>
            </a:lnSpc>
            <a:spcBef>
              <a:spcPct val="0"/>
            </a:spcBef>
            <a:spcAft>
              <a:spcPct val="15000"/>
            </a:spcAft>
            <a:buChar char="••"/>
          </a:pPr>
          <a:r>
            <a:rPr lang="en-US" sz="1100" kern="1200" dirty="0" smtClean="0"/>
            <a:t>EBIS/WHS:</a:t>
          </a:r>
          <a:endParaRPr lang="en-US" sz="1100" kern="1200" dirty="0"/>
        </a:p>
        <a:p>
          <a:pPr marL="57150" lvl="1" indent="-57150" algn="l" defTabSz="488950">
            <a:lnSpc>
              <a:spcPct val="90000"/>
            </a:lnSpc>
            <a:spcBef>
              <a:spcPct val="0"/>
            </a:spcBef>
            <a:spcAft>
              <a:spcPct val="15000"/>
            </a:spcAft>
            <a:buChar char="••"/>
          </a:pPr>
          <a:r>
            <a:rPr lang="en-US" sz="1100" kern="1200" dirty="0" smtClean="0"/>
            <a:t> Advisory</a:t>
          </a:r>
          <a:endParaRPr lang="en-US" sz="1100" kern="1200" dirty="0"/>
        </a:p>
        <a:p>
          <a:pPr marL="57150" lvl="1" indent="-57150" algn="l" defTabSz="488950">
            <a:lnSpc>
              <a:spcPct val="90000"/>
            </a:lnSpc>
            <a:spcBef>
              <a:spcPct val="0"/>
            </a:spcBef>
            <a:spcAft>
              <a:spcPct val="15000"/>
            </a:spcAft>
            <a:buChar char="••"/>
          </a:pPr>
          <a:r>
            <a:rPr lang="en-US" sz="1100" kern="1200" dirty="0" smtClean="0"/>
            <a:t> PBIS</a:t>
          </a:r>
          <a:endParaRPr lang="en-US" sz="1100" kern="1200" dirty="0"/>
        </a:p>
        <a:p>
          <a:pPr marL="114300" lvl="2" indent="-57150" algn="l" defTabSz="488950">
            <a:lnSpc>
              <a:spcPct val="90000"/>
            </a:lnSpc>
            <a:spcBef>
              <a:spcPct val="0"/>
            </a:spcBef>
            <a:spcAft>
              <a:spcPct val="15000"/>
            </a:spcAft>
            <a:buChar char="••"/>
          </a:pPr>
          <a:r>
            <a:rPr lang="en-US" sz="1100" kern="1200" dirty="0" smtClean="0"/>
            <a:t>Positivity Project </a:t>
          </a:r>
          <a:endParaRPr lang="en-US" sz="1100" kern="1200" dirty="0"/>
        </a:p>
      </dsp:txBody>
      <dsp:txXfrm>
        <a:off x="4593521" y="641217"/>
        <a:ext cx="1465468" cy="3169919"/>
      </dsp:txXfrm>
    </dsp:sp>
    <dsp:sp modelId="{65E7D1AC-C6B2-4F20-B1D0-9FB4F1B86D62}">
      <dsp:nvSpPr>
        <dsp:cNvPr id="0" name=""/>
        <dsp:cNvSpPr/>
      </dsp:nvSpPr>
      <dsp:spPr>
        <a:xfrm>
          <a:off x="4299313" y="252862"/>
          <a:ext cx="588416" cy="588416"/>
        </a:xfrm>
        <a:prstGeom prst="rect">
          <a:avLst/>
        </a:prstGeom>
        <a:blipFill rotWithShape="1">
          <a:blip xmlns:r="http://schemas.openxmlformats.org/officeDocument/2006/relationships" r:embed="rId3"/>
          <a:stretch>
            <a:fillRect/>
          </a:stretch>
        </a:blip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18D55-0E7F-4B61-917E-AF13D5CBE901}">
      <dsp:nvSpPr>
        <dsp:cNvPr id="0" name=""/>
        <dsp:cNvSpPr/>
      </dsp:nvSpPr>
      <dsp:spPr>
        <a:xfrm rot="5400000">
          <a:off x="-222646" y="223826"/>
          <a:ext cx="1484312" cy="1039018"/>
        </a:xfrm>
        <a:prstGeom prst="chevron">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Evaluate and Assess Programs Use and Effectiveness</a:t>
          </a:r>
          <a:endParaRPr lang="en-US" sz="900" kern="1200" dirty="0"/>
        </a:p>
      </dsp:txBody>
      <dsp:txXfrm rot="-5400000">
        <a:off x="1" y="520688"/>
        <a:ext cx="1039018" cy="445294"/>
      </dsp:txXfrm>
    </dsp:sp>
    <dsp:sp modelId="{80E64D27-5609-4E57-B65B-73E5978D3285}">
      <dsp:nvSpPr>
        <dsp:cNvPr id="0" name=""/>
        <dsp:cNvSpPr/>
      </dsp:nvSpPr>
      <dsp:spPr>
        <a:xfrm rot="5400000">
          <a:off x="3085107" y="-2044909"/>
          <a:ext cx="964803" cy="5056981"/>
        </a:xfrm>
        <a:prstGeom prst="round2Same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Second Step</a:t>
          </a:r>
          <a:endParaRPr lang="en-US" sz="1300" kern="1200" dirty="0"/>
        </a:p>
        <a:p>
          <a:pPr marL="114300" lvl="1" indent="-114300" algn="l" defTabSz="577850">
            <a:lnSpc>
              <a:spcPct val="90000"/>
            </a:lnSpc>
            <a:spcBef>
              <a:spcPct val="0"/>
            </a:spcBef>
            <a:spcAft>
              <a:spcPct val="15000"/>
            </a:spcAft>
            <a:buChar char="••"/>
          </a:pPr>
          <a:r>
            <a:rPr lang="en-US" sz="1300" kern="1200" dirty="0" smtClean="0"/>
            <a:t>Advisory</a:t>
          </a:r>
          <a:endParaRPr lang="en-US" sz="1300" kern="1200" dirty="0"/>
        </a:p>
        <a:p>
          <a:pPr marL="114300" lvl="1" indent="-114300" algn="l" defTabSz="577850">
            <a:lnSpc>
              <a:spcPct val="90000"/>
            </a:lnSpc>
            <a:spcBef>
              <a:spcPct val="0"/>
            </a:spcBef>
            <a:spcAft>
              <a:spcPct val="15000"/>
            </a:spcAft>
            <a:buChar char="••"/>
          </a:pPr>
          <a:r>
            <a:rPr lang="en-US" sz="1300" kern="1200" dirty="0" smtClean="0"/>
            <a:t>Positivity Project</a:t>
          </a:r>
          <a:endParaRPr lang="en-US" sz="1300" kern="1200" dirty="0"/>
        </a:p>
        <a:p>
          <a:pPr marL="114300" lvl="1" indent="-114300" algn="l" defTabSz="577850">
            <a:lnSpc>
              <a:spcPct val="90000"/>
            </a:lnSpc>
            <a:spcBef>
              <a:spcPct val="0"/>
            </a:spcBef>
            <a:spcAft>
              <a:spcPct val="15000"/>
            </a:spcAft>
            <a:buChar char="••"/>
          </a:pPr>
          <a:r>
            <a:rPr lang="en-US" sz="1300" kern="1200" dirty="0" smtClean="0"/>
            <a:t>PBIS Programming</a:t>
          </a:r>
          <a:endParaRPr lang="en-US" sz="1300" kern="1200" dirty="0"/>
        </a:p>
      </dsp:txBody>
      <dsp:txXfrm rot="-5400000">
        <a:off x="1039018" y="48278"/>
        <a:ext cx="5009883" cy="870607"/>
      </dsp:txXfrm>
    </dsp:sp>
    <dsp:sp modelId="{A65ACB7E-8B9E-45E1-8C8B-0548114948BD}">
      <dsp:nvSpPr>
        <dsp:cNvPr id="0" name=""/>
        <dsp:cNvSpPr/>
      </dsp:nvSpPr>
      <dsp:spPr>
        <a:xfrm rot="5400000">
          <a:off x="-222646" y="1512490"/>
          <a:ext cx="1484312" cy="1039018"/>
        </a:xfrm>
        <a:prstGeom prst="chevron">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Analyze PBIS Data, Infractions, Referrals</a:t>
          </a:r>
          <a:endParaRPr lang="en-US" sz="900" kern="1200" dirty="0"/>
        </a:p>
      </dsp:txBody>
      <dsp:txXfrm rot="-5400000">
        <a:off x="1" y="1809352"/>
        <a:ext cx="1039018" cy="445294"/>
      </dsp:txXfrm>
    </dsp:sp>
    <dsp:sp modelId="{7DC15F54-C7ED-42F0-B436-AC1D8D6FBF4E}">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Look at process district-wide</a:t>
          </a:r>
          <a:endParaRPr lang="en-US" sz="1300" kern="1200" dirty="0"/>
        </a:p>
        <a:p>
          <a:pPr marL="114300" lvl="1" indent="-114300" algn="l" defTabSz="577850">
            <a:lnSpc>
              <a:spcPct val="90000"/>
            </a:lnSpc>
            <a:spcBef>
              <a:spcPct val="0"/>
            </a:spcBef>
            <a:spcAft>
              <a:spcPct val="15000"/>
            </a:spcAft>
            <a:buChar char="••"/>
          </a:pPr>
          <a:r>
            <a:rPr lang="en-US" sz="1300" kern="1200" dirty="0" smtClean="0"/>
            <a:t>Assess for patterns</a:t>
          </a:r>
          <a:endParaRPr lang="en-US" sz="1300" kern="1200" dirty="0"/>
        </a:p>
        <a:p>
          <a:pPr marL="114300" lvl="1" indent="-114300" algn="l" defTabSz="577850">
            <a:lnSpc>
              <a:spcPct val="90000"/>
            </a:lnSpc>
            <a:spcBef>
              <a:spcPct val="0"/>
            </a:spcBef>
            <a:spcAft>
              <a:spcPct val="15000"/>
            </a:spcAft>
            <a:buChar char="••"/>
          </a:pPr>
          <a:r>
            <a:rPr lang="en-US" sz="1300" kern="1200" dirty="0" smtClean="0"/>
            <a:t>Streamline process</a:t>
          </a:r>
          <a:endParaRPr lang="en-US" sz="1300" kern="1200" dirty="0"/>
        </a:p>
      </dsp:txBody>
      <dsp:txXfrm rot="-5400000">
        <a:off x="1039018" y="1336942"/>
        <a:ext cx="5009883" cy="870607"/>
      </dsp:txXfrm>
    </dsp:sp>
    <dsp:sp modelId="{328C20C0-DF73-42E4-AD1A-97D73009288D}">
      <dsp:nvSpPr>
        <dsp:cNvPr id="0" name=""/>
        <dsp:cNvSpPr/>
      </dsp:nvSpPr>
      <dsp:spPr>
        <a:xfrm rot="5400000">
          <a:off x="-222646" y="2801154"/>
          <a:ext cx="1484312" cy="1039018"/>
        </a:xfrm>
        <a:prstGeom prst="chevron">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Examine Code of Conduct</a:t>
          </a:r>
          <a:endParaRPr lang="en-US" sz="900" kern="1200" dirty="0"/>
        </a:p>
      </dsp:txBody>
      <dsp:txXfrm rot="-5400000">
        <a:off x="1" y="3098016"/>
        <a:ext cx="1039018" cy="445294"/>
      </dsp:txXfrm>
    </dsp:sp>
    <dsp:sp modelId="{6927B4FB-64F4-46DD-BFA6-BC2325C7642D}">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Determine last update</a:t>
          </a:r>
          <a:endParaRPr lang="en-US" sz="1300" kern="1200" dirty="0"/>
        </a:p>
        <a:p>
          <a:pPr marL="114300" lvl="1" indent="-114300" algn="l" defTabSz="577850">
            <a:lnSpc>
              <a:spcPct val="90000"/>
            </a:lnSpc>
            <a:spcBef>
              <a:spcPct val="0"/>
            </a:spcBef>
            <a:spcAft>
              <a:spcPct val="15000"/>
            </a:spcAft>
            <a:buChar char="••"/>
          </a:pPr>
          <a:r>
            <a:rPr lang="en-US" sz="1300" kern="1200" dirty="0" smtClean="0"/>
            <a:t>Assess its use</a:t>
          </a:r>
          <a:endParaRPr lang="en-US" sz="1300" kern="1200" dirty="0"/>
        </a:p>
        <a:p>
          <a:pPr marL="114300" lvl="1" indent="-114300" algn="l" defTabSz="577850">
            <a:lnSpc>
              <a:spcPct val="90000"/>
            </a:lnSpc>
            <a:spcBef>
              <a:spcPct val="0"/>
            </a:spcBef>
            <a:spcAft>
              <a:spcPct val="15000"/>
            </a:spcAft>
            <a:buChar char="••"/>
          </a:pPr>
          <a:r>
            <a:rPr lang="en-US" sz="1300" kern="1200" dirty="0" smtClean="0"/>
            <a:t>Meet with stakeholders and modify if needed</a:t>
          </a:r>
          <a:endParaRPr lang="en-US" sz="1300" kern="1200" dirty="0"/>
        </a:p>
        <a:p>
          <a:pPr marL="114300" lvl="1" indent="-114300" algn="l" defTabSz="577850">
            <a:lnSpc>
              <a:spcPct val="90000"/>
            </a:lnSpc>
            <a:spcBef>
              <a:spcPct val="0"/>
            </a:spcBef>
            <a:spcAft>
              <a:spcPct val="15000"/>
            </a:spcAft>
            <a:buChar char="••"/>
          </a:pPr>
          <a:endParaRPr lang="en-US" sz="1300" kern="1200" dirty="0"/>
        </a:p>
      </dsp:txBody>
      <dsp:txXfrm rot="-5400000">
        <a:off x="1039018" y="2625605"/>
        <a:ext cx="5009883" cy="870607"/>
      </dsp:txXfrm>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FC67F4-D8F2-469E-B6B8-64842B8E066D}" type="datetimeFigureOut">
              <a:rPr lang="en-US" smtClean="0"/>
              <a:t>1/14/2020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C4FC36-A99B-4663-A2A0-2E3F95A2F7E5}" type="slidenum">
              <a:rPr lang="en-US" smtClean="0"/>
              <a:t>‹#›</a:t>
            </a:fld>
            <a:endParaRPr lang="en-US"/>
          </a:p>
        </p:txBody>
      </p:sp>
    </p:spTree>
    <p:extLst>
      <p:ext uri="{BB962C8B-B14F-4D97-AF65-F5344CB8AC3E}">
        <p14:creationId xmlns:p14="http://schemas.microsoft.com/office/powerpoint/2010/main" val="366966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C4FC36-A99B-4663-A2A0-2E3F95A2F7E5}" type="slidenum">
              <a:rPr lang="en-US" smtClean="0"/>
              <a:t>3</a:t>
            </a:fld>
            <a:endParaRPr lang="en-US"/>
          </a:p>
        </p:txBody>
      </p:sp>
    </p:spTree>
    <p:extLst>
      <p:ext uri="{BB962C8B-B14F-4D97-AF65-F5344CB8AC3E}">
        <p14:creationId xmlns:p14="http://schemas.microsoft.com/office/powerpoint/2010/main" val="1043459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 stress; more time teaching;</a:t>
            </a:r>
            <a:r>
              <a:rPr lang="en-US" baseline="0" dirty="0" smtClean="0"/>
              <a:t> statistically better outcomes- not removing the student from school; addresses root cause…encourages exploration of problems; real life skills</a:t>
            </a:r>
            <a:endParaRPr lang="en-US" dirty="0"/>
          </a:p>
        </p:txBody>
      </p:sp>
      <p:sp>
        <p:nvSpPr>
          <p:cNvPr id="4" name="Slide Number Placeholder 3"/>
          <p:cNvSpPr>
            <a:spLocks noGrp="1"/>
          </p:cNvSpPr>
          <p:nvPr>
            <p:ph type="sldNum" sz="quarter" idx="10"/>
          </p:nvPr>
        </p:nvSpPr>
        <p:spPr/>
        <p:txBody>
          <a:bodyPr/>
          <a:lstStyle/>
          <a:p>
            <a:fld id="{FAC4FC36-A99B-4663-A2A0-2E3F95A2F7E5}" type="slidenum">
              <a:rPr lang="en-US" smtClean="0"/>
              <a:t>4</a:t>
            </a:fld>
            <a:endParaRPr lang="en-US"/>
          </a:p>
        </p:txBody>
      </p:sp>
    </p:spTree>
    <p:extLst>
      <p:ext uri="{BB962C8B-B14F-4D97-AF65-F5344CB8AC3E}">
        <p14:creationId xmlns:p14="http://schemas.microsoft.com/office/powerpoint/2010/main" val="4265787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 schools</a:t>
            </a:r>
            <a:r>
              <a:rPr lang="en-US" baseline="0" dirty="0" smtClean="0"/>
              <a:t> set aside money, but do not follow through</a:t>
            </a:r>
            <a:endParaRPr lang="en-US" dirty="0"/>
          </a:p>
        </p:txBody>
      </p:sp>
      <p:sp>
        <p:nvSpPr>
          <p:cNvPr id="4" name="Slide Number Placeholder 3"/>
          <p:cNvSpPr>
            <a:spLocks noGrp="1"/>
          </p:cNvSpPr>
          <p:nvPr>
            <p:ph type="sldNum" sz="quarter" idx="10"/>
          </p:nvPr>
        </p:nvSpPr>
        <p:spPr/>
        <p:txBody>
          <a:bodyPr/>
          <a:lstStyle/>
          <a:p>
            <a:fld id="{FAC4FC36-A99B-4663-A2A0-2E3F95A2F7E5}" type="slidenum">
              <a:rPr lang="en-US" smtClean="0"/>
              <a:t>5</a:t>
            </a:fld>
            <a:endParaRPr lang="en-US"/>
          </a:p>
        </p:txBody>
      </p:sp>
    </p:spTree>
    <p:extLst>
      <p:ext uri="{BB962C8B-B14F-4D97-AF65-F5344CB8AC3E}">
        <p14:creationId xmlns:p14="http://schemas.microsoft.com/office/powerpoint/2010/main" val="3315917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C4FC36-A99B-4663-A2A0-2E3F95A2F7E5}" type="slidenum">
              <a:rPr lang="en-US" smtClean="0"/>
              <a:t>6</a:t>
            </a:fld>
            <a:endParaRPr lang="en-US"/>
          </a:p>
        </p:txBody>
      </p:sp>
    </p:spTree>
    <p:extLst>
      <p:ext uri="{BB962C8B-B14F-4D97-AF65-F5344CB8AC3E}">
        <p14:creationId xmlns:p14="http://schemas.microsoft.com/office/powerpoint/2010/main" val="23171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96224F1-025C-4966-8BF3-2667EBFC5BE1}" type="datetimeFigureOut">
              <a:rPr lang="en-US" smtClean="0"/>
              <a:t>1/14/2020</a:t>
            </a:fld>
            <a:endParaRPr lang="en-US"/>
          </a:p>
        </p:txBody>
      </p:sp>
      <p:sp>
        <p:nvSpPr>
          <p:cNvPr id="16" name="Slide Number Placeholder 15"/>
          <p:cNvSpPr>
            <a:spLocks noGrp="1"/>
          </p:cNvSpPr>
          <p:nvPr>
            <p:ph type="sldNum" sz="quarter" idx="11"/>
          </p:nvPr>
        </p:nvSpPr>
        <p:spPr/>
        <p:txBody>
          <a:bodyPr/>
          <a:lstStyle/>
          <a:p>
            <a:fld id="{8325DBAA-50AE-4C0E-8783-7DECF12AA71C}"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6224F1-025C-4966-8BF3-2667EBFC5BE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5DBAA-50AE-4C0E-8783-7DECF12AA7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6224F1-025C-4966-8BF3-2667EBFC5BE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5DBAA-50AE-4C0E-8783-7DECF12AA7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96224F1-025C-4966-8BF3-2667EBFC5BE1}" type="datetimeFigureOut">
              <a:rPr lang="en-US" smtClean="0"/>
              <a:t>1/14/2020</a:t>
            </a:fld>
            <a:endParaRPr lang="en-US"/>
          </a:p>
        </p:txBody>
      </p:sp>
      <p:sp>
        <p:nvSpPr>
          <p:cNvPr id="15" name="Slide Number Placeholder 14"/>
          <p:cNvSpPr>
            <a:spLocks noGrp="1"/>
          </p:cNvSpPr>
          <p:nvPr>
            <p:ph type="sldNum" sz="quarter" idx="15"/>
          </p:nvPr>
        </p:nvSpPr>
        <p:spPr/>
        <p:txBody>
          <a:bodyPr/>
          <a:lstStyle>
            <a:lvl1pPr algn="ctr">
              <a:defRPr/>
            </a:lvl1pPr>
          </a:lstStyle>
          <a:p>
            <a:fld id="{8325DBAA-50AE-4C0E-8783-7DECF12AA71C}"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96224F1-025C-4966-8BF3-2667EBFC5BE1}"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5DBAA-50AE-4C0E-8783-7DECF12AA71C}"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96224F1-025C-4966-8BF3-2667EBFC5BE1}"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5DBAA-50AE-4C0E-8783-7DECF12AA71C}"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325DBAA-50AE-4C0E-8783-7DECF12AA71C}"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96224F1-025C-4966-8BF3-2667EBFC5BE1}" type="datetimeFigureOut">
              <a:rPr lang="en-US" smtClean="0"/>
              <a:t>1/14/2020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96224F1-025C-4966-8BF3-2667EBFC5BE1}"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5DBAA-50AE-4C0E-8783-7DECF12AA71C}"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224F1-025C-4966-8BF3-2667EBFC5BE1}"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5DBAA-50AE-4C0E-8783-7DECF12AA71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96224F1-025C-4966-8BF3-2667EBFC5BE1}" type="datetimeFigureOut">
              <a:rPr lang="en-US" smtClean="0"/>
              <a:t>1/14/2020</a:t>
            </a:fld>
            <a:endParaRPr lang="en-US"/>
          </a:p>
        </p:txBody>
      </p:sp>
      <p:sp>
        <p:nvSpPr>
          <p:cNvPr id="9" name="Slide Number Placeholder 8"/>
          <p:cNvSpPr>
            <a:spLocks noGrp="1"/>
          </p:cNvSpPr>
          <p:nvPr>
            <p:ph type="sldNum" sz="quarter" idx="15"/>
          </p:nvPr>
        </p:nvSpPr>
        <p:spPr/>
        <p:txBody>
          <a:bodyPr/>
          <a:lstStyle/>
          <a:p>
            <a:fld id="{8325DBAA-50AE-4C0E-8783-7DECF12AA71C}"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96224F1-025C-4966-8BF3-2667EBFC5BE1}" type="datetimeFigureOut">
              <a:rPr lang="en-US" smtClean="0"/>
              <a:t>1/14/2020</a:t>
            </a:fld>
            <a:endParaRPr lang="en-US"/>
          </a:p>
        </p:txBody>
      </p:sp>
      <p:sp>
        <p:nvSpPr>
          <p:cNvPr id="9" name="Slide Number Placeholder 8"/>
          <p:cNvSpPr>
            <a:spLocks noGrp="1"/>
          </p:cNvSpPr>
          <p:nvPr>
            <p:ph type="sldNum" sz="quarter" idx="11"/>
          </p:nvPr>
        </p:nvSpPr>
        <p:spPr/>
        <p:txBody>
          <a:bodyPr/>
          <a:lstStyle/>
          <a:p>
            <a:fld id="{8325DBAA-50AE-4C0E-8783-7DECF12AA71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96224F1-025C-4966-8BF3-2667EBFC5BE1}" type="datetimeFigureOut">
              <a:rPr lang="en-US" smtClean="0"/>
              <a:t>1/14/2020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325DBAA-50AE-4C0E-8783-7DECF12AA71C}"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michiganvirtual.org/blog/restorative-justice-101-a-paradigm-shift-in-education/" TargetMode="Externa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michiganvirtual.org/blog/restorative-justice-101-a-paradigm-shift-in-education/"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weareteachers.com/restorative-justice/"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hyperlink" Target="https://www.skidmore.edu/campusrj/documents/Denver-2017-School-Wide-RP-Implementation-Guide.pdf" TargetMode="External"/><Relationship Id="rId2" Type="http://schemas.openxmlformats.org/officeDocument/2006/relationships/hyperlink" Target="https://www.weareteachers.com/restorative-justice/" TargetMode="External"/><Relationship Id="rId1" Type="http://schemas.openxmlformats.org/officeDocument/2006/relationships/slideLayout" Target="../slideLayouts/slideLayout2.xml"/><Relationship Id="rId6" Type="http://schemas.openxmlformats.org/officeDocument/2006/relationships/hyperlink" Target="https://www.ousd.org/restorativejustice" TargetMode="External"/><Relationship Id="rId5" Type="http://schemas.openxmlformats.org/officeDocument/2006/relationships/hyperlink" Target="https://michiganvirtual.org/blog/restorative-justice-101-a-paradigm-shift-in-education/" TargetMode="External"/><Relationship Id="rId4" Type="http://schemas.openxmlformats.org/officeDocument/2006/relationships/hyperlink" Target="https://blog.cps.edu/wp-content/uploads/2017/08/CPS_RP_Booklet.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Jen </a:t>
            </a:r>
            <a:r>
              <a:rPr lang="en-US" dirty="0" err="1" smtClean="0"/>
              <a:t>Eraca</a:t>
            </a:r>
            <a:r>
              <a:rPr lang="en-US" dirty="0" smtClean="0"/>
              <a:t>, </a:t>
            </a:r>
            <a:r>
              <a:rPr lang="en-US" dirty="0" err="1" smtClean="0"/>
              <a:t>Ed.D</a:t>
            </a:r>
            <a:r>
              <a:rPr lang="en-US" dirty="0" smtClean="0"/>
              <a:t>.</a:t>
            </a:r>
          </a:p>
          <a:p>
            <a:r>
              <a:rPr lang="en-US" dirty="0" smtClean="0"/>
              <a:t>Director of Student Services and Curriculum and Instruction</a:t>
            </a:r>
            <a:endParaRPr lang="en-US" dirty="0"/>
          </a:p>
        </p:txBody>
      </p:sp>
      <p:sp>
        <p:nvSpPr>
          <p:cNvPr id="2" name="Title 1"/>
          <p:cNvSpPr>
            <a:spLocks noGrp="1"/>
          </p:cNvSpPr>
          <p:nvPr>
            <p:ph type="ctrTitle"/>
          </p:nvPr>
        </p:nvSpPr>
        <p:spPr/>
        <p:txBody>
          <a:bodyPr/>
          <a:lstStyle/>
          <a:p>
            <a:r>
              <a:rPr lang="en-US" dirty="0" smtClean="0"/>
              <a:t/>
            </a:r>
            <a:br>
              <a:rPr lang="en-US" dirty="0" smtClean="0"/>
            </a:br>
            <a:r>
              <a:rPr lang="en-US" dirty="0" smtClean="0"/>
              <a:t>An Overview of Restorative Justice</a:t>
            </a:r>
            <a:endParaRPr lang="en-US" dirty="0"/>
          </a:p>
        </p:txBody>
      </p:sp>
    </p:spTree>
    <p:extLst>
      <p:ext uri="{BB962C8B-B14F-4D97-AF65-F5344CB8AC3E}">
        <p14:creationId xmlns:p14="http://schemas.microsoft.com/office/powerpoint/2010/main" val="1114062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28404407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pPr algn="ctr"/>
            <a:r>
              <a:rPr lang="en-US" dirty="0" smtClean="0"/>
              <a:t>3 Types of Justice in Education</a:t>
            </a:r>
            <a:endParaRPr lang="en-US" dirty="0"/>
          </a:p>
        </p:txBody>
      </p:sp>
      <p:sp>
        <p:nvSpPr>
          <p:cNvPr id="4" name="TextBox 3"/>
          <p:cNvSpPr txBox="1"/>
          <p:nvPr/>
        </p:nvSpPr>
        <p:spPr>
          <a:xfrm>
            <a:off x="3276600" y="5715000"/>
            <a:ext cx="4572000" cy="461665"/>
          </a:xfrm>
          <a:prstGeom prst="rect">
            <a:avLst/>
          </a:prstGeom>
          <a:noFill/>
        </p:spPr>
        <p:txBody>
          <a:bodyPr wrap="square" rtlCol="0">
            <a:spAutoFit/>
          </a:bodyPr>
          <a:lstStyle/>
          <a:p>
            <a:r>
              <a:rPr lang="en-US" sz="1200" dirty="0" smtClean="0"/>
              <a:t>Taken from:  </a:t>
            </a:r>
            <a:r>
              <a:rPr lang="en-US" sz="1200" dirty="0" smtClean="0">
                <a:hlinkClick r:id="rId7"/>
              </a:rPr>
              <a:t>https://michiganvirtual.org/blog/restorative-justice-101-a-paradigm-shift-in-education/</a:t>
            </a:r>
            <a:endParaRPr lang="en-US" sz="1200" dirty="0"/>
          </a:p>
        </p:txBody>
      </p:sp>
    </p:spTree>
    <p:extLst>
      <p:ext uri="{BB962C8B-B14F-4D97-AF65-F5344CB8AC3E}">
        <p14:creationId xmlns:p14="http://schemas.microsoft.com/office/powerpoint/2010/main" val="18629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DAD2899E-CCD3-4E4D-A24E-FD3D76CC3CF5}"/>
                                            </p:graphicEl>
                                          </p:spTgt>
                                        </p:tgtEl>
                                        <p:attrNameLst>
                                          <p:attrName>style.visibility</p:attrName>
                                        </p:attrNameLst>
                                      </p:cBhvr>
                                      <p:to>
                                        <p:strVal val="visible"/>
                                      </p:to>
                                    </p:set>
                                    <p:animEffect transition="in" filter="fade">
                                      <p:cBhvr>
                                        <p:cTn id="7" dur="1000"/>
                                        <p:tgtEl>
                                          <p:spTgt spid="2">
                                            <p:graphicEl>
                                              <a:dgm id="{DAD2899E-CCD3-4E4D-A24E-FD3D76CC3CF5}"/>
                                            </p:graphicEl>
                                          </p:spTgt>
                                        </p:tgtEl>
                                      </p:cBhvr>
                                    </p:animEffect>
                                    <p:anim calcmode="lin" valueType="num">
                                      <p:cBhvr>
                                        <p:cTn id="8" dur="1000" fill="hold"/>
                                        <p:tgtEl>
                                          <p:spTgt spid="2">
                                            <p:graphicEl>
                                              <a:dgm id="{DAD2899E-CCD3-4E4D-A24E-FD3D76CC3CF5}"/>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DAD2899E-CCD3-4E4D-A24E-FD3D76CC3CF5}"/>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graphicEl>
                                              <a:dgm id="{0DD48BD4-3A01-4856-AB3D-544D2B8FE0C6}"/>
                                            </p:graphicEl>
                                          </p:spTgt>
                                        </p:tgtEl>
                                        <p:attrNameLst>
                                          <p:attrName>style.visibility</p:attrName>
                                        </p:attrNameLst>
                                      </p:cBhvr>
                                      <p:to>
                                        <p:strVal val="visible"/>
                                      </p:to>
                                    </p:set>
                                    <p:animEffect transition="in" filter="fade">
                                      <p:cBhvr>
                                        <p:cTn id="12" dur="1000"/>
                                        <p:tgtEl>
                                          <p:spTgt spid="2">
                                            <p:graphicEl>
                                              <a:dgm id="{0DD48BD4-3A01-4856-AB3D-544D2B8FE0C6}"/>
                                            </p:graphicEl>
                                          </p:spTgt>
                                        </p:tgtEl>
                                      </p:cBhvr>
                                    </p:animEffect>
                                    <p:anim calcmode="lin" valueType="num">
                                      <p:cBhvr>
                                        <p:cTn id="13" dur="1000" fill="hold"/>
                                        <p:tgtEl>
                                          <p:spTgt spid="2">
                                            <p:graphicEl>
                                              <a:dgm id="{0DD48BD4-3A01-4856-AB3D-544D2B8FE0C6}"/>
                                            </p:graphicEl>
                                          </p:spTgt>
                                        </p:tgtEl>
                                        <p:attrNameLst>
                                          <p:attrName>ppt_x</p:attrName>
                                        </p:attrNameLst>
                                      </p:cBhvr>
                                      <p:tavLst>
                                        <p:tav tm="0">
                                          <p:val>
                                            <p:strVal val="#ppt_x"/>
                                          </p:val>
                                        </p:tav>
                                        <p:tav tm="100000">
                                          <p:val>
                                            <p:strVal val="#ppt_x"/>
                                          </p:val>
                                        </p:tav>
                                      </p:tavLst>
                                    </p:anim>
                                    <p:anim calcmode="lin" valueType="num">
                                      <p:cBhvr>
                                        <p:cTn id="14" dur="1000" fill="hold"/>
                                        <p:tgtEl>
                                          <p:spTgt spid="2">
                                            <p:graphicEl>
                                              <a:dgm id="{0DD48BD4-3A01-4856-AB3D-544D2B8FE0C6}"/>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graphicEl>
                                              <a:dgm id="{23805F41-099E-400F-9BED-2A110261C052}"/>
                                            </p:graphicEl>
                                          </p:spTgt>
                                        </p:tgtEl>
                                        <p:attrNameLst>
                                          <p:attrName>style.visibility</p:attrName>
                                        </p:attrNameLst>
                                      </p:cBhvr>
                                      <p:to>
                                        <p:strVal val="visible"/>
                                      </p:to>
                                    </p:set>
                                    <p:animEffect transition="in" filter="fade">
                                      <p:cBhvr>
                                        <p:cTn id="19" dur="1000"/>
                                        <p:tgtEl>
                                          <p:spTgt spid="2">
                                            <p:graphicEl>
                                              <a:dgm id="{23805F41-099E-400F-9BED-2A110261C052}"/>
                                            </p:graphicEl>
                                          </p:spTgt>
                                        </p:tgtEl>
                                      </p:cBhvr>
                                    </p:animEffect>
                                    <p:anim calcmode="lin" valueType="num">
                                      <p:cBhvr>
                                        <p:cTn id="20" dur="1000" fill="hold"/>
                                        <p:tgtEl>
                                          <p:spTgt spid="2">
                                            <p:graphicEl>
                                              <a:dgm id="{23805F41-099E-400F-9BED-2A110261C052}"/>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23805F41-099E-400F-9BED-2A110261C052}"/>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5E074644-3EDF-4E15-9A5F-6305C4FC1090}"/>
                                            </p:graphicEl>
                                          </p:spTgt>
                                        </p:tgtEl>
                                        <p:attrNameLst>
                                          <p:attrName>style.visibility</p:attrName>
                                        </p:attrNameLst>
                                      </p:cBhvr>
                                      <p:to>
                                        <p:strVal val="visible"/>
                                      </p:to>
                                    </p:set>
                                    <p:animEffect transition="in" filter="fade">
                                      <p:cBhvr>
                                        <p:cTn id="26" dur="1000"/>
                                        <p:tgtEl>
                                          <p:spTgt spid="2">
                                            <p:graphicEl>
                                              <a:dgm id="{5E074644-3EDF-4E15-9A5F-6305C4FC1090}"/>
                                            </p:graphicEl>
                                          </p:spTgt>
                                        </p:tgtEl>
                                      </p:cBhvr>
                                    </p:animEffect>
                                    <p:anim calcmode="lin" valueType="num">
                                      <p:cBhvr>
                                        <p:cTn id="27" dur="1000" fill="hold"/>
                                        <p:tgtEl>
                                          <p:spTgt spid="2">
                                            <p:graphicEl>
                                              <a:dgm id="{5E074644-3EDF-4E15-9A5F-6305C4FC1090}"/>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5E074644-3EDF-4E15-9A5F-6305C4FC1090}"/>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FD4A7165-A932-40E3-B800-F690DC36C7B3}"/>
                                            </p:graphicEl>
                                          </p:spTgt>
                                        </p:tgtEl>
                                        <p:attrNameLst>
                                          <p:attrName>style.visibility</p:attrName>
                                        </p:attrNameLst>
                                      </p:cBhvr>
                                      <p:to>
                                        <p:strVal val="visible"/>
                                      </p:to>
                                    </p:set>
                                    <p:animEffect transition="in" filter="fade">
                                      <p:cBhvr>
                                        <p:cTn id="31" dur="1000"/>
                                        <p:tgtEl>
                                          <p:spTgt spid="2">
                                            <p:graphicEl>
                                              <a:dgm id="{FD4A7165-A932-40E3-B800-F690DC36C7B3}"/>
                                            </p:graphicEl>
                                          </p:spTgt>
                                        </p:tgtEl>
                                      </p:cBhvr>
                                    </p:animEffect>
                                    <p:anim calcmode="lin" valueType="num">
                                      <p:cBhvr>
                                        <p:cTn id="32" dur="1000" fill="hold"/>
                                        <p:tgtEl>
                                          <p:spTgt spid="2">
                                            <p:graphicEl>
                                              <a:dgm id="{FD4A7165-A932-40E3-B800-F690DC36C7B3}"/>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FD4A7165-A932-40E3-B800-F690DC36C7B3}"/>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0E36C7E4-5121-4F14-AA7B-993327A0013A}"/>
                                            </p:graphicEl>
                                          </p:spTgt>
                                        </p:tgtEl>
                                        <p:attrNameLst>
                                          <p:attrName>style.visibility</p:attrName>
                                        </p:attrNameLst>
                                      </p:cBhvr>
                                      <p:to>
                                        <p:strVal val="visible"/>
                                      </p:to>
                                    </p:set>
                                    <p:animEffect transition="in" filter="fade">
                                      <p:cBhvr>
                                        <p:cTn id="38" dur="1000"/>
                                        <p:tgtEl>
                                          <p:spTgt spid="2">
                                            <p:graphicEl>
                                              <a:dgm id="{0E36C7E4-5121-4F14-AA7B-993327A0013A}"/>
                                            </p:graphicEl>
                                          </p:spTgt>
                                        </p:tgtEl>
                                      </p:cBhvr>
                                    </p:animEffect>
                                    <p:anim calcmode="lin" valueType="num">
                                      <p:cBhvr>
                                        <p:cTn id="39" dur="1000" fill="hold"/>
                                        <p:tgtEl>
                                          <p:spTgt spid="2">
                                            <p:graphicEl>
                                              <a:dgm id="{0E36C7E4-5121-4F14-AA7B-993327A0013A}"/>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0E36C7E4-5121-4F14-AA7B-993327A0013A}"/>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
                                            <p:graphicEl>
                                              <a:dgm id="{65E7D1AC-C6B2-4F20-B1D0-9FB4F1B86D62}"/>
                                            </p:graphicEl>
                                          </p:spTgt>
                                        </p:tgtEl>
                                        <p:attrNameLst>
                                          <p:attrName>style.visibility</p:attrName>
                                        </p:attrNameLst>
                                      </p:cBhvr>
                                      <p:to>
                                        <p:strVal val="visible"/>
                                      </p:to>
                                    </p:set>
                                    <p:animEffect transition="in" filter="fade">
                                      <p:cBhvr>
                                        <p:cTn id="45" dur="1000"/>
                                        <p:tgtEl>
                                          <p:spTgt spid="2">
                                            <p:graphicEl>
                                              <a:dgm id="{65E7D1AC-C6B2-4F20-B1D0-9FB4F1B86D62}"/>
                                            </p:graphicEl>
                                          </p:spTgt>
                                        </p:tgtEl>
                                      </p:cBhvr>
                                    </p:animEffect>
                                    <p:anim calcmode="lin" valueType="num">
                                      <p:cBhvr>
                                        <p:cTn id="46" dur="1000" fill="hold"/>
                                        <p:tgtEl>
                                          <p:spTgt spid="2">
                                            <p:graphicEl>
                                              <a:dgm id="{65E7D1AC-C6B2-4F20-B1D0-9FB4F1B86D62}"/>
                                            </p:graphicEl>
                                          </p:spTgt>
                                        </p:tgtEl>
                                        <p:attrNameLst>
                                          <p:attrName>ppt_x</p:attrName>
                                        </p:attrNameLst>
                                      </p:cBhvr>
                                      <p:tavLst>
                                        <p:tav tm="0">
                                          <p:val>
                                            <p:strVal val="#ppt_x"/>
                                          </p:val>
                                        </p:tav>
                                        <p:tav tm="100000">
                                          <p:val>
                                            <p:strVal val="#ppt_x"/>
                                          </p:val>
                                        </p:tav>
                                      </p:tavLst>
                                    </p:anim>
                                    <p:anim calcmode="lin" valueType="num">
                                      <p:cBhvr>
                                        <p:cTn id="47" dur="1000" fill="hold"/>
                                        <p:tgtEl>
                                          <p:spTgt spid="2">
                                            <p:graphicEl>
                                              <a:dgm id="{65E7D1AC-C6B2-4F20-B1D0-9FB4F1B86D62}"/>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
                                            <p:graphicEl>
                                              <a:dgm id="{2F756387-2F98-4CBB-8BD2-BC5EF4F48593}"/>
                                            </p:graphicEl>
                                          </p:spTgt>
                                        </p:tgtEl>
                                        <p:attrNameLst>
                                          <p:attrName>style.visibility</p:attrName>
                                        </p:attrNameLst>
                                      </p:cBhvr>
                                      <p:to>
                                        <p:strVal val="visible"/>
                                      </p:to>
                                    </p:set>
                                    <p:animEffect transition="in" filter="fade">
                                      <p:cBhvr>
                                        <p:cTn id="50" dur="1000"/>
                                        <p:tgtEl>
                                          <p:spTgt spid="2">
                                            <p:graphicEl>
                                              <a:dgm id="{2F756387-2F98-4CBB-8BD2-BC5EF4F48593}"/>
                                            </p:graphicEl>
                                          </p:spTgt>
                                        </p:tgtEl>
                                      </p:cBhvr>
                                    </p:animEffect>
                                    <p:anim calcmode="lin" valueType="num">
                                      <p:cBhvr>
                                        <p:cTn id="51" dur="1000" fill="hold"/>
                                        <p:tgtEl>
                                          <p:spTgt spid="2">
                                            <p:graphicEl>
                                              <a:dgm id="{2F756387-2F98-4CBB-8BD2-BC5EF4F48593}"/>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2F756387-2F98-4CBB-8BD2-BC5EF4F48593}"/>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2">
                                            <p:graphicEl>
                                              <a:dgm id="{19596B54-1B43-4C43-99E2-90A9070F165C}"/>
                                            </p:graphicEl>
                                          </p:spTgt>
                                        </p:tgtEl>
                                        <p:attrNameLst>
                                          <p:attrName>style.visibility</p:attrName>
                                        </p:attrNameLst>
                                      </p:cBhvr>
                                      <p:to>
                                        <p:strVal val="visible"/>
                                      </p:to>
                                    </p:set>
                                    <p:animEffect transition="in" filter="fade">
                                      <p:cBhvr>
                                        <p:cTn id="57" dur="1000"/>
                                        <p:tgtEl>
                                          <p:spTgt spid="2">
                                            <p:graphicEl>
                                              <a:dgm id="{19596B54-1B43-4C43-99E2-90A9070F165C}"/>
                                            </p:graphicEl>
                                          </p:spTgt>
                                        </p:tgtEl>
                                      </p:cBhvr>
                                    </p:animEffect>
                                    <p:anim calcmode="lin" valueType="num">
                                      <p:cBhvr>
                                        <p:cTn id="58" dur="1000" fill="hold"/>
                                        <p:tgtEl>
                                          <p:spTgt spid="2">
                                            <p:graphicEl>
                                              <a:dgm id="{19596B54-1B43-4C43-99E2-90A9070F165C}"/>
                                            </p:graphicEl>
                                          </p:spTgt>
                                        </p:tgtEl>
                                        <p:attrNameLst>
                                          <p:attrName>ppt_x</p:attrName>
                                        </p:attrNameLst>
                                      </p:cBhvr>
                                      <p:tavLst>
                                        <p:tav tm="0">
                                          <p:val>
                                            <p:strVal val="#ppt_x"/>
                                          </p:val>
                                        </p:tav>
                                        <p:tav tm="100000">
                                          <p:val>
                                            <p:strVal val="#ppt_x"/>
                                          </p:val>
                                        </p:tav>
                                      </p:tavLst>
                                    </p:anim>
                                    <p:anim calcmode="lin" valueType="num">
                                      <p:cBhvr>
                                        <p:cTn id="59" dur="1000" fill="hold"/>
                                        <p:tgtEl>
                                          <p:spTgt spid="2">
                                            <p:graphicEl>
                                              <a:dgm id="{19596B54-1B43-4C43-99E2-90A9070F165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torative Justice Opportunity to Lea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1" y="610774"/>
            <a:ext cx="7086600" cy="5887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307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Why Restorative Justice Practices?</a:t>
            </a:r>
            <a:endParaRPr lang="en-US" dirty="0"/>
          </a:p>
        </p:txBody>
      </p:sp>
      <p:graphicFrame>
        <p:nvGraphicFramePr>
          <p:cNvPr id="3" name="Diagram 2"/>
          <p:cNvGraphicFramePr/>
          <p:nvPr>
            <p:extLst>
              <p:ext uri="{D42A27DB-BD31-4B8C-83A1-F6EECF244321}">
                <p14:modId xmlns:p14="http://schemas.microsoft.com/office/powerpoint/2010/main" val="1496024039"/>
              </p:ext>
            </p:extLst>
          </p:nvPr>
        </p:nvGraphicFramePr>
        <p:xfrm>
          <a:off x="838200" y="1371600"/>
          <a:ext cx="7467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324600" y="6084034"/>
            <a:ext cx="2819400" cy="584775"/>
          </a:xfrm>
          <a:prstGeom prst="rect">
            <a:avLst/>
          </a:prstGeom>
          <a:noFill/>
        </p:spPr>
        <p:txBody>
          <a:bodyPr wrap="square" rtlCol="0">
            <a:spAutoFit/>
          </a:bodyPr>
          <a:lstStyle/>
          <a:p>
            <a:endParaRPr lang="en-US" sz="800" dirty="0" smtClean="0"/>
          </a:p>
          <a:p>
            <a:endParaRPr lang="en-US" sz="800" dirty="0"/>
          </a:p>
          <a:p>
            <a:r>
              <a:rPr lang="en-US" sz="800" dirty="0" smtClean="0"/>
              <a:t>Taken </a:t>
            </a:r>
            <a:r>
              <a:rPr lang="en-US" sz="800" dirty="0"/>
              <a:t>from:  </a:t>
            </a:r>
            <a:r>
              <a:rPr lang="en-US" sz="800" dirty="0">
                <a:hlinkClick r:id="rId8"/>
              </a:rPr>
              <a:t>https://michiganvirtual.org/blog/restorative-justice-101-a-paradigm-shift-in-education/</a:t>
            </a:r>
            <a:endParaRPr lang="en-US" sz="800" dirty="0"/>
          </a:p>
        </p:txBody>
      </p:sp>
    </p:spTree>
    <p:extLst>
      <p:ext uri="{BB962C8B-B14F-4D97-AF65-F5344CB8AC3E}">
        <p14:creationId xmlns:p14="http://schemas.microsoft.com/office/powerpoint/2010/main" val="1048001048"/>
      </p:ext>
    </p:extLst>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graphicEl>
                                              <a:dgm id="{8A11FC7D-9320-438D-BE29-3172EF767636}"/>
                                            </p:graphicEl>
                                          </p:spTgt>
                                        </p:tgtEl>
                                        <p:attrNameLst>
                                          <p:attrName>style.visibility</p:attrName>
                                        </p:attrNameLst>
                                      </p:cBhvr>
                                      <p:to>
                                        <p:strVal val="visible"/>
                                      </p:to>
                                    </p:set>
                                    <p:animEffect transition="in" filter="fade">
                                      <p:cBhvr>
                                        <p:cTn id="7" dur="1000"/>
                                        <p:tgtEl>
                                          <p:spTgt spid="3">
                                            <p:graphicEl>
                                              <a:dgm id="{8A11FC7D-9320-438D-BE29-3172EF767636}"/>
                                            </p:graphicEl>
                                          </p:spTgt>
                                        </p:tgtEl>
                                      </p:cBhvr>
                                    </p:animEffect>
                                    <p:anim calcmode="lin" valueType="num">
                                      <p:cBhvr>
                                        <p:cTn id="8" dur="1000" fill="hold"/>
                                        <p:tgtEl>
                                          <p:spTgt spid="3">
                                            <p:graphicEl>
                                              <a:dgm id="{8A11FC7D-9320-438D-BE29-3172EF767636}"/>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8A11FC7D-9320-438D-BE29-3172EF767636}"/>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graphicEl>
                                              <a:dgm id="{7DCE1E39-FBAA-47A8-872B-465E4D3192B6}"/>
                                            </p:graphicEl>
                                          </p:spTgt>
                                        </p:tgtEl>
                                        <p:attrNameLst>
                                          <p:attrName>style.visibility</p:attrName>
                                        </p:attrNameLst>
                                      </p:cBhvr>
                                      <p:to>
                                        <p:strVal val="visible"/>
                                      </p:to>
                                    </p:set>
                                    <p:animEffect transition="in" filter="fade">
                                      <p:cBhvr>
                                        <p:cTn id="14" dur="1000"/>
                                        <p:tgtEl>
                                          <p:spTgt spid="3">
                                            <p:graphicEl>
                                              <a:dgm id="{7DCE1E39-FBAA-47A8-872B-465E4D3192B6}"/>
                                            </p:graphicEl>
                                          </p:spTgt>
                                        </p:tgtEl>
                                      </p:cBhvr>
                                    </p:animEffect>
                                    <p:anim calcmode="lin" valueType="num">
                                      <p:cBhvr>
                                        <p:cTn id="15" dur="1000" fill="hold"/>
                                        <p:tgtEl>
                                          <p:spTgt spid="3">
                                            <p:graphicEl>
                                              <a:dgm id="{7DCE1E39-FBAA-47A8-872B-465E4D3192B6}"/>
                                            </p:graphicEl>
                                          </p:spTgt>
                                        </p:tgtEl>
                                        <p:attrNameLst>
                                          <p:attrName>ppt_x</p:attrName>
                                        </p:attrNameLst>
                                      </p:cBhvr>
                                      <p:tavLst>
                                        <p:tav tm="0">
                                          <p:val>
                                            <p:strVal val="#ppt_x"/>
                                          </p:val>
                                        </p:tav>
                                        <p:tav tm="100000">
                                          <p:val>
                                            <p:strVal val="#ppt_x"/>
                                          </p:val>
                                        </p:tav>
                                      </p:tavLst>
                                    </p:anim>
                                    <p:anim calcmode="lin" valueType="num">
                                      <p:cBhvr>
                                        <p:cTn id="16" dur="1000" fill="hold"/>
                                        <p:tgtEl>
                                          <p:spTgt spid="3">
                                            <p:graphicEl>
                                              <a:dgm id="{7DCE1E39-FBAA-47A8-872B-465E4D3192B6}"/>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graphicEl>
                                              <a:dgm id="{9702ED4C-69FA-459C-83DF-42F18361AFF8}"/>
                                            </p:graphicEl>
                                          </p:spTgt>
                                        </p:tgtEl>
                                        <p:attrNameLst>
                                          <p:attrName>style.visibility</p:attrName>
                                        </p:attrNameLst>
                                      </p:cBhvr>
                                      <p:to>
                                        <p:strVal val="visible"/>
                                      </p:to>
                                    </p:set>
                                    <p:animEffect transition="in" filter="fade">
                                      <p:cBhvr>
                                        <p:cTn id="19" dur="1000"/>
                                        <p:tgtEl>
                                          <p:spTgt spid="3">
                                            <p:graphicEl>
                                              <a:dgm id="{9702ED4C-69FA-459C-83DF-42F18361AFF8}"/>
                                            </p:graphicEl>
                                          </p:spTgt>
                                        </p:tgtEl>
                                      </p:cBhvr>
                                    </p:animEffect>
                                    <p:anim calcmode="lin" valueType="num">
                                      <p:cBhvr>
                                        <p:cTn id="20" dur="1000" fill="hold"/>
                                        <p:tgtEl>
                                          <p:spTgt spid="3">
                                            <p:graphicEl>
                                              <a:dgm id="{9702ED4C-69FA-459C-83DF-42F18361AFF8}"/>
                                            </p:graphicEl>
                                          </p:spTgt>
                                        </p:tgtEl>
                                        <p:attrNameLst>
                                          <p:attrName>ppt_x</p:attrName>
                                        </p:attrNameLst>
                                      </p:cBhvr>
                                      <p:tavLst>
                                        <p:tav tm="0">
                                          <p:val>
                                            <p:strVal val="#ppt_x"/>
                                          </p:val>
                                        </p:tav>
                                        <p:tav tm="100000">
                                          <p:val>
                                            <p:strVal val="#ppt_x"/>
                                          </p:val>
                                        </p:tav>
                                      </p:tavLst>
                                    </p:anim>
                                    <p:anim calcmode="lin" valueType="num">
                                      <p:cBhvr>
                                        <p:cTn id="21" dur="1000" fill="hold"/>
                                        <p:tgtEl>
                                          <p:spTgt spid="3">
                                            <p:graphicEl>
                                              <a:dgm id="{9702ED4C-69FA-459C-83DF-42F18361AFF8}"/>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graphicEl>
                                              <a:dgm id="{3EE29CD9-E6A3-417F-ADDA-312B16A5BEFE}"/>
                                            </p:graphicEl>
                                          </p:spTgt>
                                        </p:tgtEl>
                                        <p:attrNameLst>
                                          <p:attrName>style.visibility</p:attrName>
                                        </p:attrNameLst>
                                      </p:cBhvr>
                                      <p:to>
                                        <p:strVal val="visible"/>
                                      </p:to>
                                    </p:set>
                                    <p:animEffect transition="in" filter="fade">
                                      <p:cBhvr>
                                        <p:cTn id="26" dur="1000"/>
                                        <p:tgtEl>
                                          <p:spTgt spid="3">
                                            <p:graphicEl>
                                              <a:dgm id="{3EE29CD9-E6A3-417F-ADDA-312B16A5BEFE}"/>
                                            </p:graphicEl>
                                          </p:spTgt>
                                        </p:tgtEl>
                                      </p:cBhvr>
                                    </p:animEffect>
                                    <p:anim calcmode="lin" valueType="num">
                                      <p:cBhvr>
                                        <p:cTn id="27" dur="1000" fill="hold"/>
                                        <p:tgtEl>
                                          <p:spTgt spid="3">
                                            <p:graphicEl>
                                              <a:dgm id="{3EE29CD9-E6A3-417F-ADDA-312B16A5BEFE}"/>
                                            </p:graphicEl>
                                          </p:spTgt>
                                        </p:tgtEl>
                                        <p:attrNameLst>
                                          <p:attrName>ppt_x</p:attrName>
                                        </p:attrNameLst>
                                      </p:cBhvr>
                                      <p:tavLst>
                                        <p:tav tm="0">
                                          <p:val>
                                            <p:strVal val="#ppt_x"/>
                                          </p:val>
                                        </p:tav>
                                        <p:tav tm="100000">
                                          <p:val>
                                            <p:strVal val="#ppt_x"/>
                                          </p:val>
                                        </p:tav>
                                      </p:tavLst>
                                    </p:anim>
                                    <p:anim calcmode="lin" valueType="num">
                                      <p:cBhvr>
                                        <p:cTn id="28" dur="1000" fill="hold"/>
                                        <p:tgtEl>
                                          <p:spTgt spid="3">
                                            <p:graphicEl>
                                              <a:dgm id="{3EE29CD9-E6A3-417F-ADDA-312B16A5BEFE}"/>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graphicEl>
                                              <a:dgm id="{CD41DC81-A00D-4B42-B814-6A9C013A78B6}"/>
                                            </p:graphicEl>
                                          </p:spTgt>
                                        </p:tgtEl>
                                        <p:attrNameLst>
                                          <p:attrName>style.visibility</p:attrName>
                                        </p:attrNameLst>
                                      </p:cBhvr>
                                      <p:to>
                                        <p:strVal val="visible"/>
                                      </p:to>
                                    </p:set>
                                    <p:animEffect transition="in" filter="fade">
                                      <p:cBhvr>
                                        <p:cTn id="31" dur="1000"/>
                                        <p:tgtEl>
                                          <p:spTgt spid="3">
                                            <p:graphicEl>
                                              <a:dgm id="{CD41DC81-A00D-4B42-B814-6A9C013A78B6}"/>
                                            </p:graphicEl>
                                          </p:spTgt>
                                        </p:tgtEl>
                                      </p:cBhvr>
                                    </p:animEffect>
                                    <p:anim calcmode="lin" valueType="num">
                                      <p:cBhvr>
                                        <p:cTn id="32" dur="1000" fill="hold"/>
                                        <p:tgtEl>
                                          <p:spTgt spid="3">
                                            <p:graphicEl>
                                              <a:dgm id="{CD41DC81-A00D-4B42-B814-6A9C013A78B6}"/>
                                            </p:graphicEl>
                                          </p:spTgt>
                                        </p:tgtEl>
                                        <p:attrNameLst>
                                          <p:attrName>ppt_x</p:attrName>
                                        </p:attrNameLst>
                                      </p:cBhvr>
                                      <p:tavLst>
                                        <p:tav tm="0">
                                          <p:val>
                                            <p:strVal val="#ppt_x"/>
                                          </p:val>
                                        </p:tav>
                                        <p:tav tm="100000">
                                          <p:val>
                                            <p:strVal val="#ppt_x"/>
                                          </p:val>
                                        </p:tav>
                                      </p:tavLst>
                                    </p:anim>
                                    <p:anim calcmode="lin" valueType="num">
                                      <p:cBhvr>
                                        <p:cTn id="33" dur="1000" fill="hold"/>
                                        <p:tgtEl>
                                          <p:spTgt spid="3">
                                            <p:graphicEl>
                                              <a:dgm id="{CD41DC81-A00D-4B42-B814-6A9C013A78B6}"/>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graphicEl>
                                              <a:dgm id="{F2756DC1-E748-4A4B-BFCE-61C1543F77F4}"/>
                                            </p:graphicEl>
                                          </p:spTgt>
                                        </p:tgtEl>
                                        <p:attrNameLst>
                                          <p:attrName>style.visibility</p:attrName>
                                        </p:attrNameLst>
                                      </p:cBhvr>
                                      <p:to>
                                        <p:strVal val="visible"/>
                                      </p:to>
                                    </p:set>
                                    <p:animEffect transition="in" filter="fade">
                                      <p:cBhvr>
                                        <p:cTn id="38" dur="1000"/>
                                        <p:tgtEl>
                                          <p:spTgt spid="3">
                                            <p:graphicEl>
                                              <a:dgm id="{F2756DC1-E748-4A4B-BFCE-61C1543F77F4}"/>
                                            </p:graphicEl>
                                          </p:spTgt>
                                        </p:tgtEl>
                                      </p:cBhvr>
                                    </p:animEffect>
                                    <p:anim calcmode="lin" valueType="num">
                                      <p:cBhvr>
                                        <p:cTn id="39" dur="1000" fill="hold"/>
                                        <p:tgtEl>
                                          <p:spTgt spid="3">
                                            <p:graphicEl>
                                              <a:dgm id="{F2756DC1-E748-4A4B-BFCE-61C1543F77F4}"/>
                                            </p:graphicEl>
                                          </p:spTgt>
                                        </p:tgtEl>
                                        <p:attrNameLst>
                                          <p:attrName>ppt_x</p:attrName>
                                        </p:attrNameLst>
                                      </p:cBhvr>
                                      <p:tavLst>
                                        <p:tav tm="0">
                                          <p:val>
                                            <p:strVal val="#ppt_x"/>
                                          </p:val>
                                        </p:tav>
                                        <p:tav tm="100000">
                                          <p:val>
                                            <p:strVal val="#ppt_x"/>
                                          </p:val>
                                        </p:tav>
                                      </p:tavLst>
                                    </p:anim>
                                    <p:anim calcmode="lin" valueType="num">
                                      <p:cBhvr>
                                        <p:cTn id="40" dur="1000" fill="hold"/>
                                        <p:tgtEl>
                                          <p:spTgt spid="3">
                                            <p:graphicEl>
                                              <a:dgm id="{F2756DC1-E748-4A4B-BFCE-61C1543F77F4}"/>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graphicEl>
                                              <a:dgm id="{A4E0A2FA-522B-4B52-B4C3-681CAD563858}"/>
                                            </p:graphicEl>
                                          </p:spTgt>
                                        </p:tgtEl>
                                        <p:attrNameLst>
                                          <p:attrName>style.visibility</p:attrName>
                                        </p:attrNameLst>
                                      </p:cBhvr>
                                      <p:to>
                                        <p:strVal val="visible"/>
                                      </p:to>
                                    </p:set>
                                    <p:animEffect transition="in" filter="fade">
                                      <p:cBhvr>
                                        <p:cTn id="43" dur="1000"/>
                                        <p:tgtEl>
                                          <p:spTgt spid="3">
                                            <p:graphicEl>
                                              <a:dgm id="{A4E0A2FA-522B-4B52-B4C3-681CAD563858}"/>
                                            </p:graphicEl>
                                          </p:spTgt>
                                        </p:tgtEl>
                                      </p:cBhvr>
                                    </p:animEffect>
                                    <p:anim calcmode="lin" valueType="num">
                                      <p:cBhvr>
                                        <p:cTn id="44" dur="1000" fill="hold"/>
                                        <p:tgtEl>
                                          <p:spTgt spid="3">
                                            <p:graphicEl>
                                              <a:dgm id="{A4E0A2FA-522B-4B52-B4C3-681CAD563858}"/>
                                            </p:graphicEl>
                                          </p:spTgt>
                                        </p:tgtEl>
                                        <p:attrNameLst>
                                          <p:attrName>ppt_x</p:attrName>
                                        </p:attrNameLst>
                                      </p:cBhvr>
                                      <p:tavLst>
                                        <p:tav tm="0">
                                          <p:val>
                                            <p:strVal val="#ppt_x"/>
                                          </p:val>
                                        </p:tav>
                                        <p:tav tm="100000">
                                          <p:val>
                                            <p:strVal val="#ppt_x"/>
                                          </p:val>
                                        </p:tav>
                                      </p:tavLst>
                                    </p:anim>
                                    <p:anim calcmode="lin" valueType="num">
                                      <p:cBhvr>
                                        <p:cTn id="45" dur="1000" fill="hold"/>
                                        <p:tgtEl>
                                          <p:spTgt spid="3">
                                            <p:graphicEl>
                                              <a:dgm id="{A4E0A2FA-522B-4B52-B4C3-681CAD563858}"/>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graphicEl>
                                              <a:dgm id="{FE810B38-FF22-4600-9FEB-0888367182F5}"/>
                                            </p:graphicEl>
                                          </p:spTgt>
                                        </p:tgtEl>
                                        <p:attrNameLst>
                                          <p:attrName>style.visibility</p:attrName>
                                        </p:attrNameLst>
                                      </p:cBhvr>
                                      <p:to>
                                        <p:strVal val="visible"/>
                                      </p:to>
                                    </p:set>
                                    <p:animEffect transition="in" filter="fade">
                                      <p:cBhvr>
                                        <p:cTn id="50" dur="1000"/>
                                        <p:tgtEl>
                                          <p:spTgt spid="3">
                                            <p:graphicEl>
                                              <a:dgm id="{FE810B38-FF22-4600-9FEB-0888367182F5}"/>
                                            </p:graphicEl>
                                          </p:spTgt>
                                        </p:tgtEl>
                                      </p:cBhvr>
                                    </p:animEffect>
                                    <p:anim calcmode="lin" valueType="num">
                                      <p:cBhvr>
                                        <p:cTn id="51" dur="1000" fill="hold"/>
                                        <p:tgtEl>
                                          <p:spTgt spid="3">
                                            <p:graphicEl>
                                              <a:dgm id="{FE810B38-FF22-4600-9FEB-0888367182F5}"/>
                                            </p:graphicEl>
                                          </p:spTgt>
                                        </p:tgtEl>
                                        <p:attrNameLst>
                                          <p:attrName>ppt_x</p:attrName>
                                        </p:attrNameLst>
                                      </p:cBhvr>
                                      <p:tavLst>
                                        <p:tav tm="0">
                                          <p:val>
                                            <p:strVal val="#ppt_x"/>
                                          </p:val>
                                        </p:tav>
                                        <p:tav tm="100000">
                                          <p:val>
                                            <p:strVal val="#ppt_x"/>
                                          </p:val>
                                        </p:tav>
                                      </p:tavLst>
                                    </p:anim>
                                    <p:anim calcmode="lin" valueType="num">
                                      <p:cBhvr>
                                        <p:cTn id="52" dur="1000" fill="hold"/>
                                        <p:tgtEl>
                                          <p:spTgt spid="3">
                                            <p:graphicEl>
                                              <a:dgm id="{FE810B38-FF22-4600-9FEB-0888367182F5}"/>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graphicEl>
                                              <a:dgm id="{4496AA22-6BCB-4A9D-9FE6-751ED780DEEF}"/>
                                            </p:graphicEl>
                                          </p:spTgt>
                                        </p:tgtEl>
                                        <p:attrNameLst>
                                          <p:attrName>style.visibility</p:attrName>
                                        </p:attrNameLst>
                                      </p:cBhvr>
                                      <p:to>
                                        <p:strVal val="visible"/>
                                      </p:to>
                                    </p:set>
                                    <p:animEffect transition="in" filter="fade">
                                      <p:cBhvr>
                                        <p:cTn id="55" dur="1000"/>
                                        <p:tgtEl>
                                          <p:spTgt spid="3">
                                            <p:graphicEl>
                                              <a:dgm id="{4496AA22-6BCB-4A9D-9FE6-751ED780DEEF}"/>
                                            </p:graphicEl>
                                          </p:spTgt>
                                        </p:tgtEl>
                                      </p:cBhvr>
                                    </p:animEffect>
                                    <p:anim calcmode="lin" valueType="num">
                                      <p:cBhvr>
                                        <p:cTn id="56" dur="1000" fill="hold"/>
                                        <p:tgtEl>
                                          <p:spTgt spid="3">
                                            <p:graphicEl>
                                              <a:dgm id="{4496AA22-6BCB-4A9D-9FE6-751ED780DEEF}"/>
                                            </p:graphicEl>
                                          </p:spTgt>
                                        </p:tgtEl>
                                        <p:attrNameLst>
                                          <p:attrName>ppt_x</p:attrName>
                                        </p:attrNameLst>
                                      </p:cBhvr>
                                      <p:tavLst>
                                        <p:tav tm="0">
                                          <p:val>
                                            <p:strVal val="#ppt_x"/>
                                          </p:val>
                                        </p:tav>
                                        <p:tav tm="100000">
                                          <p:val>
                                            <p:strVal val="#ppt_x"/>
                                          </p:val>
                                        </p:tav>
                                      </p:tavLst>
                                    </p:anim>
                                    <p:anim calcmode="lin" valueType="num">
                                      <p:cBhvr>
                                        <p:cTn id="57" dur="1000" fill="hold"/>
                                        <p:tgtEl>
                                          <p:spTgt spid="3">
                                            <p:graphicEl>
                                              <a:dgm id="{4496AA22-6BCB-4A9D-9FE6-751ED780DEEF}"/>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
                                            <p:graphicEl>
                                              <a:dgm id="{97580300-F6EA-4554-ACEF-DCFD0B52A11E}"/>
                                            </p:graphicEl>
                                          </p:spTgt>
                                        </p:tgtEl>
                                        <p:attrNameLst>
                                          <p:attrName>style.visibility</p:attrName>
                                        </p:attrNameLst>
                                      </p:cBhvr>
                                      <p:to>
                                        <p:strVal val="visible"/>
                                      </p:to>
                                    </p:set>
                                    <p:animEffect transition="in" filter="fade">
                                      <p:cBhvr>
                                        <p:cTn id="60" dur="1000"/>
                                        <p:tgtEl>
                                          <p:spTgt spid="3">
                                            <p:graphicEl>
                                              <a:dgm id="{97580300-F6EA-4554-ACEF-DCFD0B52A11E}"/>
                                            </p:graphicEl>
                                          </p:spTgt>
                                        </p:tgtEl>
                                      </p:cBhvr>
                                    </p:animEffect>
                                    <p:anim calcmode="lin" valueType="num">
                                      <p:cBhvr>
                                        <p:cTn id="61" dur="1000" fill="hold"/>
                                        <p:tgtEl>
                                          <p:spTgt spid="3">
                                            <p:graphicEl>
                                              <a:dgm id="{97580300-F6EA-4554-ACEF-DCFD0B52A11E}"/>
                                            </p:graphicEl>
                                          </p:spTgt>
                                        </p:tgtEl>
                                        <p:attrNameLst>
                                          <p:attrName>ppt_x</p:attrName>
                                        </p:attrNameLst>
                                      </p:cBhvr>
                                      <p:tavLst>
                                        <p:tav tm="0">
                                          <p:val>
                                            <p:strVal val="#ppt_x"/>
                                          </p:val>
                                        </p:tav>
                                        <p:tav tm="100000">
                                          <p:val>
                                            <p:strVal val="#ppt_x"/>
                                          </p:val>
                                        </p:tav>
                                      </p:tavLst>
                                    </p:anim>
                                    <p:anim calcmode="lin" valueType="num">
                                      <p:cBhvr>
                                        <p:cTn id="62" dur="1000" fill="hold"/>
                                        <p:tgtEl>
                                          <p:spTgt spid="3">
                                            <p:graphicEl>
                                              <a:dgm id="{97580300-F6EA-4554-ACEF-DCFD0B52A11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Drawbacks of Restorative Justice</a:t>
            </a:r>
            <a:endParaRPr lang="en-US" dirty="0"/>
          </a:p>
        </p:txBody>
      </p:sp>
      <p:graphicFrame>
        <p:nvGraphicFramePr>
          <p:cNvPr id="3" name="Diagram 2"/>
          <p:cNvGraphicFramePr/>
          <p:nvPr>
            <p:extLst>
              <p:ext uri="{D42A27DB-BD31-4B8C-83A1-F6EECF244321}">
                <p14:modId xmlns:p14="http://schemas.microsoft.com/office/powerpoint/2010/main" val="2526558749"/>
              </p:ext>
            </p:extLst>
          </p:nvPr>
        </p:nvGraphicFramePr>
        <p:xfrm>
          <a:off x="685800" y="1295400"/>
          <a:ext cx="7620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5257800" y="6324600"/>
            <a:ext cx="3352800" cy="369332"/>
          </a:xfrm>
          <a:prstGeom prst="rect">
            <a:avLst/>
          </a:prstGeom>
          <a:noFill/>
        </p:spPr>
        <p:txBody>
          <a:bodyPr wrap="square" rtlCol="0">
            <a:spAutoFit/>
          </a:bodyPr>
          <a:lstStyle/>
          <a:p>
            <a:r>
              <a:rPr lang="en-US" sz="900" dirty="0" smtClean="0"/>
              <a:t>Taken from: </a:t>
            </a:r>
            <a:r>
              <a:rPr lang="en-US" sz="900" dirty="0">
                <a:hlinkClick r:id="rId8"/>
              </a:rPr>
              <a:t>https://www.weareteachers.com/restorative-justice/</a:t>
            </a:r>
            <a:endParaRPr lang="en-US" sz="900" dirty="0"/>
          </a:p>
        </p:txBody>
      </p:sp>
    </p:spTree>
    <p:extLst>
      <p:ext uri="{BB962C8B-B14F-4D97-AF65-F5344CB8AC3E}">
        <p14:creationId xmlns:p14="http://schemas.microsoft.com/office/powerpoint/2010/main" val="20756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graphicEl>
                                              <a:dgm id="{12AB4477-99EF-468F-B3D1-29BD1C19B345}"/>
                                            </p:graphicEl>
                                          </p:spTgt>
                                        </p:tgtEl>
                                        <p:attrNameLst>
                                          <p:attrName>style.visibility</p:attrName>
                                        </p:attrNameLst>
                                      </p:cBhvr>
                                      <p:to>
                                        <p:strVal val="visible"/>
                                      </p:to>
                                    </p:set>
                                    <p:animEffect transition="in" filter="fade">
                                      <p:cBhvr>
                                        <p:cTn id="7" dur="1000"/>
                                        <p:tgtEl>
                                          <p:spTgt spid="3">
                                            <p:graphicEl>
                                              <a:dgm id="{12AB4477-99EF-468F-B3D1-29BD1C19B345}"/>
                                            </p:graphicEl>
                                          </p:spTgt>
                                        </p:tgtEl>
                                      </p:cBhvr>
                                    </p:animEffect>
                                    <p:anim calcmode="lin" valueType="num">
                                      <p:cBhvr>
                                        <p:cTn id="8" dur="1000" fill="hold"/>
                                        <p:tgtEl>
                                          <p:spTgt spid="3">
                                            <p:graphicEl>
                                              <a:dgm id="{12AB4477-99EF-468F-B3D1-29BD1C19B345}"/>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12AB4477-99EF-468F-B3D1-29BD1C19B345}"/>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graphicEl>
                                              <a:dgm id="{17EE4909-AACD-4362-8847-5E643E957A4E}"/>
                                            </p:graphicEl>
                                          </p:spTgt>
                                        </p:tgtEl>
                                        <p:attrNameLst>
                                          <p:attrName>style.visibility</p:attrName>
                                        </p:attrNameLst>
                                      </p:cBhvr>
                                      <p:to>
                                        <p:strVal val="visible"/>
                                      </p:to>
                                    </p:set>
                                    <p:animEffect transition="in" filter="fade">
                                      <p:cBhvr>
                                        <p:cTn id="14" dur="1000"/>
                                        <p:tgtEl>
                                          <p:spTgt spid="3">
                                            <p:graphicEl>
                                              <a:dgm id="{17EE4909-AACD-4362-8847-5E643E957A4E}"/>
                                            </p:graphicEl>
                                          </p:spTgt>
                                        </p:tgtEl>
                                      </p:cBhvr>
                                    </p:animEffect>
                                    <p:anim calcmode="lin" valueType="num">
                                      <p:cBhvr>
                                        <p:cTn id="15" dur="1000" fill="hold"/>
                                        <p:tgtEl>
                                          <p:spTgt spid="3">
                                            <p:graphicEl>
                                              <a:dgm id="{17EE4909-AACD-4362-8847-5E643E957A4E}"/>
                                            </p:graphicEl>
                                          </p:spTgt>
                                        </p:tgtEl>
                                        <p:attrNameLst>
                                          <p:attrName>ppt_x</p:attrName>
                                        </p:attrNameLst>
                                      </p:cBhvr>
                                      <p:tavLst>
                                        <p:tav tm="0">
                                          <p:val>
                                            <p:strVal val="#ppt_x"/>
                                          </p:val>
                                        </p:tav>
                                        <p:tav tm="100000">
                                          <p:val>
                                            <p:strVal val="#ppt_x"/>
                                          </p:val>
                                        </p:tav>
                                      </p:tavLst>
                                    </p:anim>
                                    <p:anim calcmode="lin" valueType="num">
                                      <p:cBhvr>
                                        <p:cTn id="16" dur="1000" fill="hold"/>
                                        <p:tgtEl>
                                          <p:spTgt spid="3">
                                            <p:graphicEl>
                                              <a:dgm id="{17EE4909-AACD-4362-8847-5E643E957A4E}"/>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graphicEl>
                                              <a:dgm id="{2A4DE5EE-677C-48A4-ADDD-4551CBA13CF0}"/>
                                            </p:graphicEl>
                                          </p:spTgt>
                                        </p:tgtEl>
                                        <p:attrNameLst>
                                          <p:attrName>style.visibility</p:attrName>
                                        </p:attrNameLst>
                                      </p:cBhvr>
                                      <p:to>
                                        <p:strVal val="visible"/>
                                      </p:to>
                                    </p:set>
                                    <p:animEffect transition="in" filter="fade">
                                      <p:cBhvr>
                                        <p:cTn id="21" dur="1000"/>
                                        <p:tgtEl>
                                          <p:spTgt spid="3">
                                            <p:graphicEl>
                                              <a:dgm id="{2A4DE5EE-677C-48A4-ADDD-4551CBA13CF0}"/>
                                            </p:graphicEl>
                                          </p:spTgt>
                                        </p:tgtEl>
                                      </p:cBhvr>
                                    </p:animEffect>
                                    <p:anim calcmode="lin" valueType="num">
                                      <p:cBhvr>
                                        <p:cTn id="22" dur="1000" fill="hold"/>
                                        <p:tgtEl>
                                          <p:spTgt spid="3">
                                            <p:graphicEl>
                                              <a:dgm id="{2A4DE5EE-677C-48A4-ADDD-4551CBA13CF0}"/>
                                            </p:graphicEl>
                                          </p:spTgt>
                                        </p:tgtEl>
                                        <p:attrNameLst>
                                          <p:attrName>ppt_x</p:attrName>
                                        </p:attrNameLst>
                                      </p:cBhvr>
                                      <p:tavLst>
                                        <p:tav tm="0">
                                          <p:val>
                                            <p:strVal val="#ppt_x"/>
                                          </p:val>
                                        </p:tav>
                                        <p:tav tm="100000">
                                          <p:val>
                                            <p:strVal val="#ppt_x"/>
                                          </p:val>
                                        </p:tav>
                                      </p:tavLst>
                                    </p:anim>
                                    <p:anim calcmode="lin" valueType="num">
                                      <p:cBhvr>
                                        <p:cTn id="23" dur="1000" fill="hold"/>
                                        <p:tgtEl>
                                          <p:spTgt spid="3">
                                            <p:graphicEl>
                                              <a:dgm id="{2A4DE5EE-677C-48A4-ADDD-4551CBA13CF0}"/>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graphicEl>
                                              <a:dgm id="{43078428-5A17-4D22-94ED-F7471CDE95FF}"/>
                                            </p:graphicEl>
                                          </p:spTgt>
                                        </p:tgtEl>
                                        <p:attrNameLst>
                                          <p:attrName>style.visibility</p:attrName>
                                        </p:attrNameLst>
                                      </p:cBhvr>
                                      <p:to>
                                        <p:strVal val="visible"/>
                                      </p:to>
                                    </p:set>
                                    <p:animEffect transition="in" filter="fade">
                                      <p:cBhvr>
                                        <p:cTn id="28" dur="1000"/>
                                        <p:tgtEl>
                                          <p:spTgt spid="3">
                                            <p:graphicEl>
                                              <a:dgm id="{43078428-5A17-4D22-94ED-F7471CDE95FF}"/>
                                            </p:graphicEl>
                                          </p:spTgt>
                                        </p:tgtEl>
                                      </p:cBhvr>
                                    </p:animEffect>
                                    <p:anim calcmode="lin" valueType="num">
                                      <p:cBhvr>
                                        <p:cTn id="29" dur="1000" fill="hold"/>
                                        <p:tgtEl>
                                          <p:spTgt spid="3">
                                            <p:graphicEl>
                                              <a:dgm id="{43078428-5A17-4D22-94ED-F7471CDE95FF}"/>
                                            </p:graphicEl>
                                          </p:spTgt>
                                        </p:tgtEl>
                                        <p:attrNameLst>
                                          <p:attrName>ppt_x</p:attrName>
                                        </p:attrNameLst>
                                      </p:cBhvr>
                                      <p:tavLst>
                                        <p:tav tm="0">
                                          <p:val>
                                            <p:strVal val="#ppt_x"/>
                                          </p:val>
                                        </p:tav>
                                        <p:tav tm="100000">
                                          <p:val>
                                            <p:strVal val="#ppt_x"/>
                                          </p:val>
                                        </p:tav>
                                      </p:tavLst>
                                    </p:anim>
                                    <p:anim calcmode="lin" valueType="num">
                                      <p:cBhvr>
                                        <p:cTn id="30" dur="1000" fill="hold"/>
                                        <p:tgtEl>
                                          <p:spTgt spid="3">
                                            <p:graphicEl>
                                              <a:dgm id="{43078428-5A17-4D22-94ED-F7471CDE95F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08333318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pPr algn="ctr"/>
            <a:r>
              <a:rPr lang="en-US" dirty="0" smtClean="0"/>
              <a:t>The 3 Types of Justices at </a:t>
            </a:r>
            <a:r>
              <a:rPr lang="en-US" dirty="0" err="1" smtClean="0"/>
              <a:t>Webutuck</a:t>
            </a:r>
            <a:endParaRPr lang="en-US" dirty="0"/>
          </a:p>
        </p:txBody>
      </p:sp>
    </p:spTree>
    <p:extLst>
      <p:ext uri="{BB962C8B-B14F-4D97-AF65-F5344CB8AC3E}">
        <p14:creationId xmlns:p14="http://schemas.microsoft.com/office/powerpoint/2010/main" val="3815311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DAD2899E-CCD3-4E4D-A24E-FD3D76CC3CF5}"/>
                                            </p:graphicEl>
                                          </p:spTgt>
                                        </p:tgtEl>
                                        <p:attrNameLst>
                                          <p:attrName>style.visibility</p:attrName>
                                        </p:attrNameLst>
                                      </p:cBhvr>
                                      <p:to>
                                        <p:strVal val="visible"/>
                                      </p:to>
                                    </p:set>
                                    <p:animEffect transition="in" filter="fade">
                                      <p:cBhvr>
                                        <p:cTn id="7" dur="1000"/>
                                        <p:tgtEl>
                                          <p:spTgt spid="2">
                                            <p:graphicEl>
                                              <a:dgm id="{DAD2899E-CCD3-4E4D-A24E-FD3D76CC3CF5}"/>
                                            </p:graphicEl>
                                          </p:spTgt>
                                        </p:tgtEl>
                                      </p:cBhvr>
                                    </p:animEffect>
                                    <p:anim calcmode="lin" valueType="num">
                                      <p:cBhvr>
                                        <p:cTn id="8" dur="1000" fill="hold"/>
                                        <p:tgtEl>
                                          <p:spTgt spid="2">
                                            <p:graphicEl>
                                              <a:dgm id="{DAD2899E-CCD3-4E4D-A24E-FD3D76CC3CF5}"/>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DAD2899E-CCD3-4E4D-A24E-FD3D76CC3CF5}"/>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graphicEl>
                                              <a:dgm id="{0DD48BD4-3A01-4856-AB3D-544D2B8FE0C6}"/>
                                            </p:graphicEl>
                                          </p:spTgt>
                                        </p:tgtEl>
                                        <p:attrNameLst>
                                          <p:attrName>style.visibility</p:attrName>
                                        </p:attrNameLst>
                                      </p:cBhvr>
                                      <p:to>
                                        <p:strVal val="visible"/>
                                      </p:to>
                                    </p:set>
                                    <p:animEffect transition="in" filter="fade">
                                      <p:cBhvr>
                                        <p:cTn id="12" dur="1000"/>
                                        <p:tgtEl>
                                          <p:spTgt spid="2">
                                            <p:graphicEl>
                                              <a:dgm id="{0DD48BD4-3A01-4856-AB3D-544D2B8FE0C6}"/>
                                            </p:graphicEl>
                                          </p:spTgt>
                                        </p:tgtEl>
                                      </p:cBhvr>
                                    </p:animEffect>
                                    <p:anim calcmode="lin" valueType="num">
                                      <p:cBhvr>
                                        <p:cTn id="13" dur="1000" fill="hold"/>
                                        <p:tgtEl>
                                          <p:spTgt spid="2">
                                            <p:graphicEl>
                                              <a:dgm id="{0DD48BD4-3A01-4856-AB3D-544D2B8FE0C6}"/>
                                            </p:graphicEl>
                                          </p:spTgt>
                                        </p:tgtEl>
                                        <p:attrNameLst>
                                          <p:attrName>ppt_x</p:attrName>
                                        </p:attrNameLst>
                                      </p:cBhvr>
                                      <p:tavLst>
                                        <p:tav tm="0">
                                          <p:val>
                                            <p:strVal val="#ppt_x"/>
                                          </p:val>
                                        </p:tav>
                                        <p:tav tm="100000">
                                          <p:val>
                                            <p:strVal val="#ppt_x"/>
                                          </p:val>
                                        </p:tav>
                                      </p:tavLst>
                                    </p:anim>
                                    <p:anim calcmode="lin" valueType="num">
                                      <p:cBhvr>
                                        <p:cTn id="14" dur="1000" fill="hold"/>
                                        <p:tgtEl>
                                          <p:spTgt spid="2">
                                            <p:graphicEl>
                                              <a:dgm id="{0DD48BD4-3A01-4856-AB3D-544D2B8FE0C6}"/>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graphicEl>
                                              <a:dgm id="{23805F41-099E-400F-9BED-2A110261C052}"/>
                                            </p:graphicEl>
                                          </p:spTgt>
                                        </p:tgtEl>
                                        <p:attrNameLst>
                                          <p:attrName>style.visibility</p:attrName>
                                        </p:attrNameLst>
                                      </p:cBhvr>
                                      <p:to>
                                        <p:strVal val="visible"/>
                                      </p:to>
                                    </p:set>
                                    <p:animEffect transition="in" filter="fade">
                                      <p:cBhvr>
                                        <p:cTn id="19" dur="1000"/>
                                        <p:tgtEl>
                                          <p:spTgt spid="2">
                                            <p:graphicEl>
                                              <a:dgm id="{23805F41-099E-400F-9BED-2A110261C052}"/>
                                            </p:graphicEl>
                                          </p:spTgt>
                                        </p:tgtEl>
                                      </p:cBhvr>
                                    </p:animEffect>
                                    <p:anim calcmode="lin" valueType="num">
                                      <p:cBhvr>
                                        <p:cTn id="20" dur="1000" fill="hold"/>
                                        <p:tgtEl>
                                          <p:spTgt spid="2">
                                            <p:graphicEl>
                                              <a:dgm id="{23805F41-099E-400F-9BED-2A110261C052}"/>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23805F41-099E-400F-9BED-2A110261C052}"/>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5E074644-3EDF-4E15-9A5F-6305C4FC1090}"/>
                                            </p:graphicEl>
                                          </p:spTgt>
                                        </p:tgtEl>
                                        <p:attrNameLst>
                                          <p:attrName>style.visibility</p:attrName>
                                        </p:attrNameLst>
                                      </p:cBhvr>
                                      <p:to>
                                        <p:strVal val="visible"/>
                                      </p:to>
                                    </p:set>
                                    <p:animEffect transition="in" filter="fade">
                                      <p:cBhvr>
                                        <p:cTn id="26" dur="1000"/>
                                        <p:tgtEl>
                                          <p:spTgt spid="2">
                                            <p:graphicEl>
                                              <a:dgm id="{5E074644-3EDF-4E15-9A5F-6305C4FC1090}"/>
                                            </p:graphicEl>
                                          </p:spTgt>
                                        </p:tgtEl>
                                      </p:cBhvr>
                                    </p:animEffect>
                                    <p:anim calcmode="lin" valueType="num">
                                      <p:cBhvr>
                                        <p:cTn id="27" dur="1000" fill="hold"/>
                                        <p:tgtEl>
                                          <p:spTgt spid="2">
                                            <p:graphicEl>
                                              <a:dgm id="{5E074644-3EDF-4E15-9A5F-6305C4FC1090}"/>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5E074644-3EDF-4E15-9A5F-6305C4FC1090}"/>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FD4A7165-A932-40E3-B800-F690DC36C7B3}"/>
                                            </p:graphicEl>
                                          </p:spTgt>
                                        </p:tgtEl>
                                        <p:attrNameLst>
                                          <p:attrName>style.visibility</p:attrName>
                                        </p:attrNameLst>
                                      </p:cBhvr>
                                      <p:to>
                                        <p:strVal val="visible"/>
                                      </p:to>
                                    </p:set>
                                    <p:animEffect transition="in" filter="fade">
                                      <p:cBhvr>
                                        <p:cTn id="31" dur="1000"/>
                                        <p:tgtEl>
                                          <p:spTgt spid="2">
                                            <p:graphicEl>
                                              <a:dgm id="{FD4A7165-A932-40E3-B800-F690DC36C7B3}"/>
                                            </p:graphicEl>
                                          </p:spTgt>
                                        </p:tgtEl>
                                      </p:cBhvr>
                                    </p:animEffect>
                                    <p:anim calcmode="lin" valueType="num">
                                      <p:cBhvr>
                                        <p:cTn id="32" dur="1000" fill="hold"/>
                                        <p:tgtEl>
                                          <p:spTgt spid="2">
                                            <p:graphicEl>
                                              <a:dgm id="{FD4A7165-A932-40E3-B800-F690DC36C7B3}"/>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FD4A7165-A932-40E3-B800-F690DC36C7B3}"/>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0E36C7E4-5121-4F14-AA7B-993327A0013A}"/>
                                            </p:graphicEl>
                                          </p:spTgt>
                                        </p:tgtEl>
                                        <p:attrNameLst>
                                          <p:attrName>style.visibility</p:attrName>
                                        </p:attrNameLst>
                                      </p:cBhvr>
                                      <p:to>
                                        <p:strVal val="visible"/>
                                      </p:to>
                                    </p:set>
                                    <p:animEffect transition="in" filter="fade">
                                      <p:cBhvr>
                                        <p:cTn id="38" dur="1000"/>
                                        <p:tgtEl>
                                          <p:spTgt spid="2">
                                            <p:graphicEl>
                                              <a:dgm id="{0E36C7E4-5121-4F14-AA7B-993327A0013A}"/>
                                            </p:graphicEl>
                                          </p:spTgt>
                                        </p:tgtEl>
                                      </p:cBhvr>
                                    </p:animEffect>
                                    <p:anim calcmode="lin" valueType="num">
                                      <p:cBhvr>
                                        <p:cTn id="39" dur="1000" fill="hold"/>
                                        <p:tgtEl>
                                          <p:spTgt spid="2">
                                            <p:graphicEl>
                                              <a:dgm id="{0E36C7E4-5121-4F14-AA7B-993327A0013A}"/>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0E36C7E4-5121-4F14-AA7B-993327A0013A}"/>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
                                            <p:graphicEl>
                                              <a:dgm id="{65E7D1AC-C6B2-4F20-B1D0-9FB4F1B86D62}"/>
                                            </p:graphicEl>
                                          </p:spTgt>
                                        </p:tgtEl>
                                        <p:attrNameLst>
                                          <p:attrName>style.visibility</p:attrName>
                                        </p:attrNameLst>
                                      </p:cBhvr>
                                      <p:to>
                                        <p:strVal val="visible"/>
                                      </p:to>
                                    </p:set>
                                    <p:animEffect transition="in" filter="fade">
                                      <p:cBhvr>
                                        <p:cTn id="45" dur="1000"/>
                                        <p:tgtEl>
                                          <p:spTgt spid="2">
                                            <p:graphicEl>
                                              <a:dgm id="{65E7D1AC-C6B2-4F20-B1D0-9FB4F1B86D62}"/>
                                            </p:graphicEl>
                                          </p:spTgt>
                                        </p:tgtEl>
                                      </p:cBhvr>
                                    </p:animEffect>
                                    <p:anim calcmode="lin" valueType="num">
                                      <p:cBhvr>
                                        <p:cTn id="46" dur="1000" fill="hold"/>
                                        <p:tgtEl>
                                          <p:spTgt spid="2">
                                            <p:graphicEl>
                                              <a:dgm id="{65E7D1AC-C6B2-4F20-B1D0-9FB4F1B86D62}"/>
                                            </p:graphicEl>
                                          </p:spTgt>
                                        </p:tgtEl>
                                        <p:attrNameLst>
                                          <p:attrName>ppt_x</p:attrName>
                                        </p:attrNameLst>
                                      </p:cBhvr>
                                      <p:tavLst>
                                        <p:tav tm="0">
                                          <p:val>
                                            <p:strVal val="#ppt_x"/>
                                          </p:val>
                                        </p:tav>
                                        <p:tav tm="100000">
                                          <p:val>
                                            <p:strVal val="#ppt_x"/>
                                          </p:val>
                                        </p:tav>
                                      </p:tavLst>
                                    </p:anim>
                                    <p:anim calcmode="lin" valueType="num">
                                      <p:cBhvr>
                                        <p:cTn id="47" dur="1000" fill="hold"/>
                                        <p:tgtEl>
                                          <p:spTgt spid="2">
                                            <p:graphicEl>
                                              <a:dgm id="{65E7D1AC-C6B2-4F20-B1D0-9FB4F1B86D62}"/>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
                                            <p:graphicEl>
                                              <a:dgm id="{2F756387-2F98-4CBB-8BD2-BC5EF4F48593}"/>
                                            </p:graphicEl>
                                          </p:spTgt>
                                        </p:tgtEl>
                                        <p:attrNameLst>
                                          <p:attrName>style.visibility</p:attrName>
                                        </p:attrNameLst>
                                      </p:cBhvr>
                                      <p:to>
                                        <p:strVal val="visible"/>
                                      </p:to>
                                    </p:set>
                                    <p:animEffect transition="in" filter="fade">
                                      <p:cBhvr>
                                        <p:cTn id="50" dur="1000"/>
                                        <p:tgtEl>
                                          <p:spTgt spid="2">
                                            <p:graphicEl>
                                              <a:dgm id="{2F756387-2F98-4CBB-8BD2-BC5EF4F48593}"/>
                                            </p:graphicEl>
                                          </p:spTgt>
                                        </p:tgtEl>
                                      </p:cBhvr>
                                    </p:animEffect>
                                    <p:anim calcmode="lin" valueType="num">
                                      <p:cBhvr>
                                        <p:cTn id="51" dur="1000" fill="hold"/>
                                        <p:tgtEl>
                                          <p:spTgt spid="2">
                                            <p:graphicEl>
                                              <a:dgm id="{2F756387-2F98-4CBB-8BD2-BC5EF4F48593}"/>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2F756387-2F98-4CBB-8BD2-BC5EF4F48593}"/>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2">
                                            <p:graphicEl>
                                              <a:dgm id="{19596B54-1B43-4C43-99E2-90A9070F165C}"/>
                                            </p:graphicEl>
                                          </p:spTgt>
                                        </p:tgtEl>
                                        <p:attrNameLst>
                                          <p:attrName>style.visibility</p:attrName>
                                        </p:attrNameLst>
                                      </p:cBhvr>
                                      <p:to>
                                        <p:strVal val="visible"/>
                                      </p:to>
                                    </p:set>
                                    <p:animEffect transition="in" filter="fade">
                                      <p:cBhvr>
                                        <p:cTn id="57" dur="1000"/>
                                        <p:tgtEl>
                                          <p:spTgt spid="2">
                                            <p:graphicEl>
                                              <a:dgm id="{19596B54-1B43-4C43-99E2-90A9070F165C}"/>
                                            </p:graphicEl>
                                          </p:spTgt>
                                        </p:tgtEl>
                                      </p:cBhvr>
                                    </p:animEffect>
                                    <p:anim calcmode="lin" valueType="num">
                                      <p:cBhvr>
                                        <p:cTn id="58" dur="1000" fill="hold"/>
                                        <p:tgtEl>
                                          <p:spTgt spid="2">
                                            <p:graphicEl>
                                              <a:dgm id="{19596B54-1B43-4C43-99E2-90A9070F165C}"/>
                                            </p:graphicEl>
                                          </p:spTgt>
                                        </p:tgtEl>
                                        <p:attrNameLst>
                                          <p:attrName>ppt_x</p:attrName>
                                        </p:attrNameLst>
                                      </p:cBhvr>
                                      <p:tavLst>
                                        <p:tav tm="0">
                                          <p:val>
                                            <p:strVal val="#ppt_x"/>
                                          </p:val>
                                        </p:tav>
                                        <p:tav tm="100000">
                                          <p:val>
                                            <p:strVal val="#ppt_x"/>
                                          </p:val>
                                        </p:tav>
                                      </p:tavLst>
                                    </p:anim>
                                    <p:anim calcmode="lin" valueType="num">
                                      <p:cBhvr>
                                        <p:cTn id="59" dur="1000" fill="hold"/>
                                        <p:tgtEl>
                                          <p:spTgt spid="2">
                                            <p:graphicEl>
                                              <a:dgm id="{19596B54-1B43-4C43-99E2-90A9070F165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Steps Moving Forward</a:t>
            </a:r>
            <a:endParaRPr lang="en-US" dirty="0"/>
          </a:p>
        </p:txBody>
      </p:sp>
      <p:sp>
        <p:nvSpPr>
          <p:cNvPr id="3" name="Rectangle 2"/>
          <p:cNvSpPr/>
          <p:nvPr/>
        </p:nvSpPr>
        <p:spPr>
          <a:xfrm>
            <a:off x="2286000" y="-5342632"/>
            <a:ext cx="4572000" cy="5078313"/>
          </a:xfrm>
          <a:prstGeom prst="rect">
            <a:avLst/>
          </a:prstGeom>
        </p:spPr>
        <p:txBody>
          <a:bodyPr>
            <a:spAutoFit/>
          </a:bodyPr>
          <a:lstStyle/>
          <a:p>
            <a:pPr fontAlgn="base"/>
            <a:r>
              <a:rPr lang="en-US" dirty="0" smtClean="0"/>
              <a:t>revealed </a:t>
            </a:r>
            <a:r>
              <a:rPr lang="en-US" dirty="0"/>
              <a:t>by the offense,” says Yurem. “When you get these kids talking, you learn about the traumas they have faced. Maybe their brother was killed, or their father was sent to prison. If you can get to the root of the cause of the offense, you’re truly stopping the cycle.”</a:t>
            </a:r>
          </a:p>
          <a:p>
            <a:pPr fontAlgn="base"/>
            <a:r>
              <a:rPr lang="en-US" b="1" dirty="0"/>
              <a:t>Real-life skills.</a:t>
            </a:r>
          </a:p>
          <a:p>
            <a:pPr fontAlgn="base"/>
            <a:r>
              <a:rPr lang="en-US" dirty="0"/>
              <a:t>Even if there isn’t a major underlying problem, getting kids to talk about what they did and why they did it is a more constructive way to handle disciplinary problems. “The restorative process teaches students how to resolve conflict in a positive way,” Ron Claassen feels. “It helps them develop rational skills—to understand a situation, follow a process, and resolve it. These are life skills they can ta</a:t>
            </a:r>
          </a:p>
        </p:txBody>
      </p:sp>
      <p:graphicFrame>
        <p:nvGraphicFramePr>
          <p:cNvPr id="4" name="Diagram 3"/>
          <p:cNvGraphicFramePr/>
          <p:nvPr>
            <p:extLst>
              <p:ext uri="{D42A27DB-BD31-4B8C-83A1-F6EECF244321}">
                <p14:modId xmlns:p14="http://schemas.microsoft.com/office/powerpoint/2010/main" val="48614197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038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0AB18D55-0E7F-4B61-917E-AF13D5CBE901}"/>
                                            </p:graphicEl>
                                          </p:spTgt>
                                        </p:tgtEl>
                                        <p:attrNameLst>
                                          <p:attrName>style.visibility</p:attrName>
                                        </p:attrNameLst>
                                      </p:cBhvr>
                                      <p:to>
                                        <p:strVal val="visible"/>
                                      </p:to>
                                    </p:set>
                                    <p:animEffect transition="in" filter="fade">
                                      <p:cBhvr>
                                        <p:cTn id="7" dur="1000"/>
                                        <p:tgtEl>
                                          <p:spTgt spid="4">
                                            <p:graphicEl>
                                              <a:dgm id="{0AB18D55-0E7F-4B61-917E-AF13D5CBE901}"/>
                                            </p:graphicEl>
                                          </p:spTgt>
                                        </p:tgtEl>
                                      </p:cBhvr>
                                    </p:animEffect>
                                    <p:anim calcmode="lin" valueType="num">
                                      <p:cBhvr>
                                        <p:cTn id="8" dur="1000" fill="hold"/>
                                        <p:tgtEl>
                                          <p:spTgt spid="4">
                                            <p:graphicEl>
                                              <a:dgm id="{0AB18D55-0E7F-4B61-917E-AF13D5CBE901}"/>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0AB18D55-0E7F-4B61-917E-AF13D5CBE901}"/>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80E64D27-5609-4E57-B65B-73E5978D3285}"/>
                                            </p:graphicEl>
                                          </p:spTgt>
                                        </p:tgtEl>
                                        <p:attrNameLst>
                                          <p:attrName>style.visibility</p:attrName>
                                        </p:attrNameLst>
                                      </p:cBhvr>
                                      <p:to>
                                        <p:strVal val="visible"/>
                                      </p:to>
                                    </p:set>
                                    <p:animEffect transition="in" filter="fade">
                                      <p:cBhvr>
                                        <p:cTn id="14" dur="1000"/>
                                        <p:tgtEl>
                                          <p:spTgt spid="4">
                                            <p:graphicEl>
                                              <a:dgm id="{80E64D27-5609-4E57-B65B-73E5978D3285}"/>
                                            </p:graphicEl>
                                          </p:spTgt>
                                        </p:tgtEl>
                                      </p:cBhvr>
                                    </p:animEffect>
                                    <p:anim calcmode="lin" valueType="num">
                                      <p:cBhvr>
                                        <p:cTn id="15" dur="1000" fill="hold"/>
                                        <p:tgtEl>
                                          <p:spTgt spid="4">
                                            <p:graphicEl>
                                              <a:dgm id="{80E64D27-5609-4E57-B65B-73E5978D3285}"/>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80E64D27-5609-4E57-B65B-73E5978D328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A65ACB7E-8B9E-45E1-8C8B-0548114948BD}"/>
                                            </p:graphicEl>
                                          </p:spTgt>
                                        </p:tgtEl>
                                        <p:attrNameLst>
                                          <p:attrName>style.visibility</p:attrName>
                                        </p:attrNameLst>
                                      </p:cBhvr>
                                      <p:to>
                                        <p:strVal val="visible"/>
                                      </p:to>
                                    </p:set>
                                    <p:animEffect transition="in" filter="fade">
                                      <p:cBhvr>
                                        <p:cTn id="21" dur="1000"/>
                                        <p:tgtEl>
                                          <p:spTgt spid="4">
                                            <p:graphicEl>
                                              <a:dgm id="{A65ACB7E-8B9E-45E1-8C8B-0548114948BD}"/>
                                            </p:graphicEl>
                                          </p:spTgt>
                                        </p:tgtEl>
                                      </p:cBhvr>
                                    </p:animEffect>
                                    <p:anim calcmode="lin" valueType="num">
                                      <p:cBhvr>
                                        <p:cTn id="22" dur="1000" fill="hold"/>
                                        <p:tgtEl>
                                          <p:spTgt spid="4">
                                            <p:graphicEl>
                                              <a:dgm id="{A65ACB7E-8B9E-45E1-8C8B-0548114948BD}"/>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A65ACB7E-8B9E-45E1-8C8B-0548114948B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7DC15F54-C7ED-42F0-B436-AC1D8D6FBF4E}"/>
                                            </p:graphicEl>
                                          </p:spTgt>
                                        </p:tgtEl>
                                        <p:attrNameLst>
                                          <p:attrName>style.visibility</p:attrName>
                                        </p:attrNameLst>
                                      </p:cBhvr>
                                      <p:to>
                                        <p:strVal val="visible"/>
                                      </p:to>
                                    </p:set>
                                    <p:animEffect transition="in" filter="fade">
                                      <p:cBhvr>
                                        <p:cTn id="28" dur="1000"/>
                                        <p:tgtEl>
                                          <p:spTgt spid="4">
                                            <p:graphicEl>
                                              <a:dgm id="{7DC15F54-C7ED-42F0-B436-AC1D8D6FBF4E}"/>
                                            </p:graphicEl>
                                          </p:spTgt>
                                        </p:tgtEl>
                                      </p:cBhvr>
                                    </p:animEffect>
                                    <p:anim calcmode="lin" valueType="num">
                                      <p:cBhvr>
                                        <p:cTn id="29" dur="1000" fill="hold"/>
                                        <p:tgtEl>
                                          <p:spTgt spid="4">
                                            <p:graphicEl>
                                              <a:dgm id="{7DC15F54-C7ED-42F0-B436-AC1D8D6FBF4E}"/>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7DC15F54-C7ED-42F0-B436-AC1D8D6FBF4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graphicEl>
                                              <a:dgm id="{328C20C0-DF73-42E4-AD1A-97D73009288D}"/>
                                            </p:graphicEl>
                                          </p:spTgt>
                                        </p:tgtEl>
                                        <p:attrNameLst>
                                          <p:attrName>style.visibility</p:attrName>
                                        </p:attrNameLst>
                                      </p:cBhvr>
                                      <p:to>
                                        <p:strVal val="visible"/>
                                      </p:to>
                                    </p:set>
                                    <p:animEffect transition="in" filter="fade">
                                      <p:cBhvr>
                                        <p:cTn id="35" dur="1000"/>
                                        <p:tgtEl>
                                          <p:spTgt spid="4">
                                            <p:graphicEl>
                                              <a:dgm id="{328C20C0-DF73-42E4-AD1A-97D73009288D}"/>
                                            </p:graphicEl>
                                          </p:spTgt>
                                        </p:tgtEl>
                                      </p:cBhvr>
                                    </p:animEffect>
                                    <p:anim calcmode="lin" valueType="num">
                                      <p:cBhvr>
                                        <p:cTn id="36" dur="1000" fill="hold"/>
                                        <p:tgtEl>
                                          <p:spTgt spid="4">
                                            <p:graphicEl>
                                              <a:dgm id="{328C20C0-DF73-42E4-AD1A-97D73009288D}"/>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328C20C0-DF73-42E4-AD1A-97D73009288D}"/>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graphicEl>
                                              <a:dgm id="{6927B4FB-64F4-46DD-BFA6-BC2325C7642D}"/>
                                            </p:graphicEl>
                                          </p:spTgt>
                                        </p:tgtEl>
                                        <p:attrNameLst>
                                          <p:attrName>style.visibility</p:attrName>
                                        </p:attrNameLst>
                                      </p:cBhvr>
                                      <p:to>
                                        <p:strVal val="visible"/>
                                      </p:to>
                                    </p:set>
                                    <p:animEffect transition="in" filter="fade">
                                      <p:cBhvr>
                                        <p:cTn id="42" dur="1000"/>
                                        <p:tgtEl>
                                          <p:spTgt spid="4">
                                            <p:graphicEl>
                                              <a:dgm id="{6927B4FB-64F4-46DD-BFA6-BC2325C7642D}"/>
                                            </p:graphicEl>
                                          </p:spTgt>
                                        </p:tgtEl>
                                      </p:cBhvr>
                                    </p:animEffect>
                                    <p:anim calcmode="lin" valueType="num">
                                      <p:cBhvr>
                                        <p:cTn id="43" dur="1000" fill="hold"/>
                                        <p:tgtEl>
                                          <p:spTgt spid="4">
                                            <p:graphicEl>
                                              <a:dgm id="{6927B4FB-64F4-46DD-BFA6-BC2325C7642D}"/>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6927B4FB-64F4-46DD-BFA6-BC2325C7642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Links and Resources</a:t>
            </a:r>
            <a:endParaRPr lang="en-US" dirty="0"/>
          </a:p>
        </p:txBody>
      </p:sp>
      <p:sp>
        <p:nvSpPr>
          <p:cNvPr id="3" name="Content Placeholder 2"/>
          <p:cNvSpPr>
            <a:spLocks noGrp="1"/>
          </p:cNvSpPr>
          <p:nvPr>
            <p:ph idx="1"/>
          </p:nvPr>
        </p:nvSpPr>
        <p:spPr/>
        <p:txBody>
          <a:bodyPr/>
          <a:lstStyle/>
          <a:p>
            <a:r>
              <a:rPr lang="en-US" dirty="0">
                <a:hlinkClick r:id="rId2"/>
              </a:rPr>
              <a:t>https://www.weareteachers.com/restorative-justice</a:t>
            </a:r>
            <a:r>
              <a:rPr lang="en-US" dirty="0" smtClean="0">
                <a:hlinkClick r:id="rId2"/>
              </a:rPr>
              <a:t>/</a:t>
            </a:r>
            <a:endParaRPr lang="en-US" dirty="0" smtClean="0"/>
          </a:p>
          <a:p>
            <a:r>
              <a:rPr lang="en-US" dirty="0">
                <a:hlinkClick r:id="rId3"/>
              </a:rPr>
              <a:t>https://</a:t>
            </a:r>
            <a:r>
              <a:rPr lang="en-US" dirty="0" smtClean="0">
                <a:hlinkClick r:id="rId3"/>
              </a:rPr>
              <a:t>www.skidmore.edu/campusrj/documents/Denver-2017-School-Wide-RP-Implementation-Guide.pdf</a:t>
            </a:r>
            <a:endParaRPr lang="en-US" dirty="0" smtClean="0"/>
          </a:p>
          <a:p>
            <a:r>
              <a:rPr lang="en-US" dirty="0">
                <a:hlinkClick r:id="rId4"/>
              </a:rPr>
              <a:t>https://</a:t>
            </a:r>
            <a:r>
              <a:rPr lang="en-US" dirty="0" smtClean="0">
                <a:hlinkClick r:id="rId4"/>
              </a:rPr>
              <a:t>blog.cps.edu/wp-content/uploads/2017/08/CPS_RP_Booklet.pdf</a:t>
            </a:r>
            <a:endParaRPr lang="en-US" dirty="0" smtClean="0"/>
          </a:p>
          <a:p>
            <a:r>
              <a:rPr lang="en-US" dirty="0">
                <a:hlinkClick r:id="rId5"/>
              </a:rPr>
              <a:t>https://michiganvirtual.org/blog/restorative-justice-101-a-paradigm-shift-in-education</a:t>
            </a:r>
            <a:r>
              <a:rPr lang="en-US" dirty="0" smtClean="0">
                <a:hlinkClick r:id="rId5"/>
              </a:rPr>
              <a:t>/</a:t>
            </a:r>
            <a:endParaRPr lang="en-US" dirty="0" smtClean="0"/>
          </a:p>
          <a:p>
            <a:r>
              <a:rPr lang="en-US" dirty="0">
                <a:hlinkClick r:id="rId6"/>
              </a:rPr>
              <a:t>https://www.ousd.org/restorativejustice</a:t>
            </a:r>
            <a:endParaRPr lang="en-US" dirty="0"/>
          </a:p>
        </p:txBody>
      </p:sp>
    </p:spTree>
    <p:extLst>
      <p:ext uri="{BB962C8B-B14F-4D97-AF65-F5344CB8AC3E}">
        <p14:creationId xmlns:p14="http://schemas.microsoft.com/office/powerpoint/2010/main" val="1454437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thank you pictu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295400"/>
            <a:ext cx="5829300" cy="3886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77977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310</TotalTime>
  <Words>488</Words>
  <Application>Microsoft Office PowerPoint</Application>
  <PresentationFormat>On-screen Show (4:3)</PresentationFormat>
  <Paragraphs>86</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Paper</vt:lpstr>
      <vt:lpstr> An Overview of Restorative Justice</vt:lpstr>
      <vt:lpstr>3 Types of Justice in Education</vt:lpstr>
      <vt:lpstr>PowerPoint Presentation</vt:lpstr>
      <vt:lpstr>Why Restorative Justice Practices?</vt:lpstr>
      <vt:lpstr>Drawbacks of Restorative Justice</vt:lpstr>
      <vt:lpstr>The 3 Types of Justices at Webutuck</vt:lpstr>
      <vt:lpstr>Steps Moving Forward</vt:lpstr>
      <vt:lpstr>    Links and Resources</vt:lpstr>
      <vt:lpstr>PowerPoint Presentation</vt:lpstr>
    </vt:vector>
  </TitlesOfParts>
  <Company>DCBOCES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Restorative Justice</dc:title>
  <dc:creator>WCS</dc:creator>
  <cp:lastModifiedBy>WCS</cp:lastModifiedBy>
  <cp:revision>15</cp:revision>
  <dcterms:created xsi:type="dcterms:W3CDTF">2020-01-08T22:04:28Z</dcterms:created>
  <dcterms:modified xsi:type="dcterms:W3CDTF">2020-01-14T16:54:26Z</dcterms:modified>
</cp:coreProperties>
</file>